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61" r:id="rId4"/>
    <p:sldId id="280" r:id="rId5"/>
    <p:sldId id="298" r:id="rId6"/>
    <p:sldId id="259" r:id="rId7"/>
    <p:sldId id="281" r:id="rId8"/>
    <p:sldId id="283" r:id="rId9"/>
    <p:sldId id="274" r:id="rId10"/>
    <p:sldId id="284" r:id="rId11"/>
    <p:sldId id="285" r:id="rId12"/>
    <p:sldId id="293" r:id="rId13"/>
    <p:sldId id="299" r:id="rId14"/>
    <p:sldId id="300" r:id="rId15"/>
    <p:sldId id="301" r:id="rId16"/>
    <p:sldId id="302" r:id="rId17"/>
    <p:sldId id="260" r:id="rId18"/>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641640-4CFD-4E5D-9E27-684ABAE96CFD}"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ru-RU"/>
        </a:p>
      </dgm:t>
    </dgm:pt>
    <dgm:pt modelId="{208B8CB7-607D-4576-B513-A2034E09F31F}">
      <dgm:prSet phldrT="[Текст]" custT="1"/>
      <dgm:spPr/>
      <dgm:t>
        <a:bodyPr/>
        <a:lstStyle/>
        <a:p>
          <a:r>
            <a:rPr lang="kk-KZ" sz="1800" dirty="0">
              <a:latin typeface="Times New Roman" pitchFamily="18" charset="0"/>
              <a:cs typeface="Times New Roman" pitchFamily="18" charset="0"/>
            </a:rPr>
            <a:t>Биогенді факторлар комплексі – дербес өсімдіктердің, фитоценоздың, көрші өсімдіктердің, микроорганизмдердің және жануарлардың, яғни биотикалық ортаның әсерінен пайда болған ортаның қасиеті</a:t>
          </a:r>
          <a:endParaRPr lang="ru-RU" sz="1800" dirty="0">
            <a:latin typeface="Times New Roman" pitchFamily="18" charset="0"/>
            <a:cs typeface="Times New Roman" pitchFamily="18" charset="0"/>
          </a:endParaRPr>
        </a:p>
      </dgm:t>
    </dgm:pt>
    <dgm:pt modelId="{3AFCC70B-7131-45DA-BB08-F62CD52EC4DF}" type="parTrans" cxnId="{C863AD8E-97FE-4CD3-BEBF-48D9F31A03C6}">
      <dgm:prSet/>
      <dgm:spPr/>
      <dgm:t>
        <a:bodyPr/>
        <a:lstStyle/>
        <a:p>
          <a:endParaRPr lang="ru-RU"/>
        </a:p>
      </dgm:t>
    </dgm:pt>
    <dgm:pt modelId="{ACBD3CD2-74AA-4BB9-9B26-EA5237066942}" type="sibTrans" cxnId="{C863AD8E-97FE-4CD3-BEBF-48D9F31A03C6}">
      <dgm:prSet/>
      <dgm:spPr/>
      <dgm:t>
        <a:bodyPr/>
        <a:lstStyle/>
        <a:p>
          <a:endParaRPr lang="ru-RU"/>
        </a:p>
      </dgm:t>
    </dgm:pt>
    <dgm:pt modelId="{F42B3734-F3C4-4A05-A2B8-2472025439D7}">
      <dgm:prSet phldrT="[Текст]"/>
      <dgm:spPr/>
      <dgm:t>
        <a:bodyPr/>
        <a:lstStyle/>
        <a:p>
          <a:r>
            <a:rPr lang="kk-KZ" dirty="0">
              <a:latin typeface="Times New Roman" pitchFamily="18" charset="0"/>
              <a:cs typeface="Times New Roman" pitchFamily="18" charset="0"/>
            </a:rPr>
            <a:t>Табиғи – тарихи фактор және уақыт факторы: өткен замандағы климаттың, топырақ және грунттың құрылуындағы өткен этаптарының геологиялық тарихының, жер беті формасы тарихының, бұл жерде бұрын болған өсімдіктер типінің, флоралық және фауна тарихының, қазіргі тіршілік жағдайының ұзақтығының әсерлері.</a:t>
          </a:r>
          <a:endParaRPr lang="ru-RU" dirty="0">
            <a:latin typeface="Times New Roman" pitchFamily="18" charset="0"/>
            <a:cs typeface="Times New Roman" pitchFamily="18" charset="0"/>
          </a:endParaRPr>
        </a:p>
      </dgm:t>
    </dgm:pt>
    <dgm:pt modelId="{46F1EC02-3B52-4153-8893-3A09CBF620B8}" type="parTrans" cxnId="{5EAE48F0-B8D0-461E-8CB6-C876DEA397F3}">
      <dgm:prSet/>
      <dgm:spPr/>
      <dgm:t>
        <a:bodyPr/>
        <a:lstStyle/>
        <a:p>
          <a:endParaRPr lang="ru-RU"/>
        </a:p>
      </dgm:t>
    </dgm:pt>
    <dgm:pt modelId="{F2DE7927-6670-4397-8054-BD2B51965187}" type="sibTrans" cxnId="{5EAE48F0-B8D0-461E-8CB6-C876DEA397F3}">
      <dgm:prSet/>
      <dgm:spPr/>
      <dgm:t>
        <a:bodyPr/>
        <a:lstStyle/>
        <a:p>
          <a:endParaRPr lang="ru-RU"/>
        </a:p>
      </dgm:t>
    </dgm:pt>
    <dgm:pt modelId="{5FFFB94C-F5B8-477D-8D9C-01EF1C855CDE}">
      <dgm:prSet phldrT="[Текст]" custT="1"/>
      <dgm:spPr/>
      <dgm:t>
        <a:bodyPr/>
        <a:lstStyle/>
        <a:p>
          <a:r>
            <a:rPr lang="kk-KZ" sz="1600" dirty="0">
              <a:latin typeface="Times New Roman" pitchFamily="18" charset="0"/>
              <a:cs typeface="Times New Roman" pitchFamily="18" charset="0"/>
            </a:rPr>
            <a:t>Антропогендік факторлар – өткеннің мұрасын өзгертіп және жойып жіберуге қабілеті бар барлық абиотикалық факторларға адамның әртүрлі әрекеттерінің әсері. Фитоценоз экотопикалық және фитоценотикалық сұрыпталу нәтижесінде қалыптасады. Фитоценоздың тіршілігі экотоппен биотоптың әсерімен ары қарай жалғаса береді. </a:t>
          </a:r>
          <a:endParaRPr lang="ru-RU" sz="1600" dirty="0">
            <a:latin typeface="Times New Roman" pitchFamily="18" charset="0"/>
            <a:cs typeface="Times New Roman" pitchFamily="18" charset="0"/>
          </a:endParaRPr>
        </a:p>
      </dgm:t>
    </dgm:pt>
    <dgm:pt modelId="{94634252-3356-4193-A51E-49B9EA803890}" type="parTrans" cxnId="{28B9B5CF-6D39-4047-BB87-F89AEABB3972}">
      <dgm:prSet/>
      <dgm:spPr/>
      <dgm:t>
        <a:bodyPr/>
        <a:lstStyle/>
        <a:p>
          <a:endParaRPr lang="ru-RU"/>
        </a:p>
      </dgm:t>
    </dgm:pt>
    <dgm:pt modelId="{CC5888A7-60D7-4209-A899-AEFA996E3EAC}" type="sibTrans" cxnId="{28B9B5CF-6D39-4047-BB87-F89AEABB3972}">
      <dgm:prSet/>
      <dgm:spPr/>
      <dgm:t>
        <a:bodyPr/>
        <a:lstStyle/>
        <a:p>
          <a:endParaRPr lang="ru-RU"/>
        </a:p>
      </dgm:t>
    </dgm:pt>
    <dgm:pt modelId="{39347733-CC72-48FE-A82D-E25E98B8CFE3}">
      <dgm:prSet custT="1"/>
      <dgm:spPr/>
      <dgm:t>
        <a:bodyPr/>
        <a:lstStyle/>
        <a:p>
          <a:r>
            <a:rPr lang="kk-KZ" sz="1600" dirty="0">
              <a:latin typeface="Times New Roman" pitchFamily="18" charset="0"/>
              <a:cs typeface="Times New Roman" pitchFamily="18" charset="0"/>
            </a:rPr>
            <a:t>Экотоп – белгілі учаскедегі өсімдіктер пайда болғанға дейінгі бейорганикалық ортаның абиотикалық жағдайларының жиынтығы. Бұған климат және топографиялық жағдай, геологиялық жыныстар, олардың физикалық және химиялық қасиеттері және учаскенің кеңістіктегі осы ортаның гидрологиялық жағдайы жатады.</a:t>
          </a:r>
          <a:endParaRPr lang="ru-RU" sz="1600" dirty="0">
            <a:latin typeface="Times New Roman" pitchFamily="18" charset="0"/>
            <a:cs typeface="Times New Roman" pitchFamily="18" charset="0"/>
          </a:endParaRPr>
        </a:p>
      </dgm:t>
    </dgm:pt>
    <dgm:pt modelId="{2138BB67-A902-4BFC-92FB-72EAF0C1AF8C}" type="parTrans" cxnId="{600DC60D-43C6-4AD3-929B-0D40FF971A09}">
      <dgm:prSet/>
      <dgm:spPr/>
      <dgm:t>
        <a:bodyPr/>
        <a:lstStyle/>
        <a:p>
          <a:endParaRPr lang="ru-RU"/>
        </a:p>
      </dgm:t>
    </dgm:pt>
    <dgm:pt modelId="{AA5E3F74-E0AF-4110-B88A-F4632C86190A}" type="sibTrans" cxnId="{600DC60D-43C6-4AD3-929B-0D40FF971A09}">
      <dgm:prSet/>
      <dgm:spPr/>
      <dgm:t>
        <a:bodyPr/>
        <a:lstStyle/>
        <a:p>
          <a:endParaRPr lang="ru-RU"/>
        </a:p>
      </dgm:t>
    </dgm:pt>
    <dgm:pt modelId="{10F19257-4900-479B-B3F0-5359A47B0423}" type="pres">
      <dgm:prSet presAssocID="{47641640-4CFD-4E5D-9E27-684ABAE96CFD}" presName="diagram" presStyleCnt="0">
        <dgm:presLayoutVars>
          <dgm:dir/>
          <dgm:resizeHandles val="exact"/>
        </dgm:presLayoutVars>
      </dgm:prSet>
      <dgm:spPr/>
    </dgm:pt>
    <dgm:pt modelId="{1980F3C8-2EAA-4EEA-BCB6-7851E4A6C4B7}" type="pres">
      <dgm:prSet presAssocID="{39347733-CC72-48FE-A82D-E25E98B8CFE3}" presName="node" presStyleLbl="node1" presStyleIdx="0" presStyleCnt="4" custScaleX="103855" custScaleY="99868">
        <dgm:presLayoutVars>
          <dgm:bulletEnabled val="1"/>
        </dgm:presLayoutVars>
      </dgm:prSet>
      <dgm:spPr/>
    </dgm:pt>
    <dgm:pt modelId="{549E6223-B23F-439C-9BAB-82C2686A1BAE}" type="pres">
      <dgm:prSet presAssocID="{AA5E3F74-E0AF-4110-B88A-F4632C86190A}" presName="sibTrans" presStyleCnt="0"/>
      <dgm:spPr/>
    </dgm:pt>
    <dgm:pt modelId="{913100DF-4708-434C-BCC6-ADBC8CAF7F89}" type="pres">
      <dgm:prSet presAssocID="{208B8CB7-607D-4576-B513-A2034E09F31F}" presName="node" presStyleLbl="node1" presStyleIdx="1" presStyleCnt="4" custScaleX="106655" custScaleY="108455">
        <dgm:presLayoutVars>
          <dgm:bulletEnabled val="1"/>
        </dgm:presLayoutVars>
      </dgm:prSet>
      <dgm:spPr/>
    </dgm:pt>
    <dgm:pt modelId="{3323FCC6-E054-4877-A473-A857B886A41C}" type="pres">
      <dgm:prSet presAssocID="{ACBD3CD2-74AA-4BB9-9B26-EA5237066942}" presName="sibTrans" presStyleCnt="0"/>
      <dgm:spPr/>
    </dgm:pt>
    <dgm:pt modelId="{BFE0EE3F-EBA6-4275-8C3E-2B9F7F0916FF}" type="pres">
      <dgm:prSet presAssocID="{F42B3734-F3C4-4A05-A2B8-2472025439D7}" presName="node" presStyleLbl="node1" presStyleIdx="2" presStyleCnt="4">
        <dgm:presLayoutVars>
          <dgm:bulletEnabled val="1"/>
        </dgm:presLayoutVars>
      </dgm:prSet>
      <dgm:spPr/>
    </dgm:pt>
    <dgm:pt modelId="{C38AA480-4343-4BCF-934F-8AE58287C46A}" type="pres">
      <dgm:prSet presAssocID="{F2DE7927-6670-4397-8054-BD2B51965187}" presName="sibTrans" presStyleCnt="0"/>
      <dgm:spPr/>
    </dgm:pt>
    <dgm:pt modelId="{F11D9578-A69A-47E3-9C09-27F4300D7E1A}" type="pres">
      <dgm:prSet presAssocID="{5FFFB94C-F5B8-477D-8D9C-01EF1C855CDE}" presName="node" presStyleLbl="node1" presStyleIdx="3" presStyleCnt="4" custScaleX="111813">
        <dgm:presLayoutVars>
          <dgm:bulletEnabled val="1"/>
        </dgm:presLayoutVars>
      </dgm:prSet>
      <dgm:spPr/>
    </dgm:pt>
  </dgm:ptLst>
  <dgm:cxnLst>
    <dgm:cxn modelId="{600DC60D-43C6-4AD3-929B-0D40FF971A09}" srcId="{47641640-4CFD-4E5D-9E27-684ABAE96CFD}" destId="{39347733-CC72-48FE-A82D-E25E98B8CFE3}" srcOrd="0" destOrd="0" parTransId="{2138BB67-A902-4BFC-92FB-72EAF0C1AF8C}" sibTransId="{AA5E3F74-E0AF-4110-B88A-F4632C86190A}"/>
    <dgm:cxn modelId="{3D91456B-0272-4BD9-8D2A-9B8A5F7F21F3}" type="presOf" srcId="{5FFFB94C-F5B8-477D-8D9C-01EF1C855CDE}" destId="{F11D9578-A69A-47E3-9C09-27F4300D7E1A}" srcOrd="0" destOrd="0" presId="urn:microsoft.com/office/officeart/2005/8/layout/default"/>
    <dgm:cxn modelId="{C863AD8E-97FE-4CD3-BEBF-48D9F31A03C6}" srcId="{47641640-4CFD-4E5D-9E27-684ABAE96CFD}" destId="{208B8CB7-607D-4576-B513-A2034E09F31F}" srcOrd="1" destOrd="0" parTransId="{3AFCC70B-7131-45DA-BB08-F62CD52EC4DF}" sibTransId="{ACBD3CD2-74AA-4BB9-9B26-EA5237066942}"/>
    <dgm:cxn modelId="{424C19A8-9A45-44B6-A52A-3BB12FE60263}" type="presOf" srcId="{47641640-4CFD-4E5D-9E27-684ABAE96CFD}" destId="{10F19257-4900-479B-B3F0-5359A47B0423}" srcOrd="0" destOrd="0" presId="urn:microsoft.com/office/officeart/2005/8/layout/default"/>
    <dgm:cxn modelId="{71CE4ECE-ADAE-428A-8135-64A104FF6CAD}" type="presOf" srcId="{208B8CB7-607D-4576-B513-A2034E09F31F}" destId="{913100DF-4708-434C-BCC6-ADBC8CAF7F89}" srcOrd="0" destOrd="0" presId="urn:microsoft.com/office/officeart/2005/8/layout/default"/>
    <dgm:cxn modelId="{28B9B5CF-6D39-4047-BB87-F89AEABB3972}" srcId="{47641640-4CFD-4E5D-9E27-684ABAE96CFD}" destId="{5FFFB94C-F5B8-477D-8D9C-01EF1C855CDE}" srcOrd="3" destOrd="0" parTransId="{94634252-3356-4193-A51E-49B9EA803890}" sibTransId="{CC5888A7-60D7-4209-A899-AEFA996E3EAC}"/>
    <dgm:cxn modelId="{5EAE48F0-B8D0-461E-8CB6-C876DEA397F3}" srcId="{47641640-4CFD-4E5D-9E27-684ABAE96CFD}" destId="{F42B3734-F3C4-4A05-A2B8-2472025439D7}" srcOrd="2" destOrd="0" parTransId="{46F1EC02-3B52-4153-8893-3A09CBF620B8}" sibTransId="{F2DE7927-6670-4397-8054-BD2B51965187}"/>
    <dgm:cxn modelId="{0CE2DAF3-18D2-41D1-ADE5-7497D4DCEB17}" type="presOf" srcId="{F42B3734-F3C4-4A05-A2B8-2472025439D7}" destId="{BFE0EE3F-EBA6-4275-8C3E-2B9F7F0916FF}" srcOrd="0" destOrd="0" presId="urn:microsoft.com/office/officeart/2005/8/layout/default"/>
    <dgm:cxn modelId="{F12945FB-BD68-4B8A-B0E8-E9AC79132F90}" type="presOf" srcId="{39347733-CC72-48FE-A82D-E25E98B8CFE3}" destId="{1980F3C8-2EAA-4EEA-BCB6-7851E4A6C4B7}" srcOrd="0" destOrd="0" presId="urn:microsoft.com/office/officeart/2005/8/layout/default"/>
    <dgm:cxn modelId="{7A2D4B4E-B1F9-4D92-8B60-4E6D00E8B0BD}" type="presParOf" srcId="{10F19257-4900-479B-B3F0-5359A47B0423}" destId="{1980F3C8-2EAA-4EEA-BCB6-7851E4A6C4B7}" srcOrd="0" destOrd="0" presId="urn:microsoft.com/office/officeart/2005/8/layout/default"/>
    <dgm:cxn modelId="{7DCC3ED9-8983-49A3-81BC-59B4C1F6AD8F}" type="presParOf" srcId="{10F19257-4900-479B-B3F0-5359A47B0423}" destId="{549E6223-B23F-439C-9BAB-82C2686A1BAE}" srcOrd="1" destOrd="0" presId="urn:microsoft.com/office/officeart/2005/8/layout/default"/>
    <dgm:cxn modelId="{86B1AACB-C7CF-4890-AC8E-1643FC6C6C10}" type="presParOf" srcId="{10F19257-4900-479B-B3F0-5359A47B0423}" destId="{913100DF-4708-434C-BCC6-ADBC8CAF7F89}" srcOrd="2" destOrd="0" presId="urn:microsoft.com/office/officeart/2005/8/layout/default"/>
    <dgm:cxn modelId="{062691F6-DCAC-4506-B0B4-C9BC4D80F8D8}" type="presParOf" srcId="{10F19257-4900-479B-B3F0-5359A47B0423}" destId="{3323FCC6-E054-4877-A473-A857B886A41C}" srcOrd="3" destOrd="0" presId="urn:microsoft.com/office/officeart/2005/8/layout/default"/>
    <dgm:cxn modelId="{CC13C421-5269-4B0A-BFE4-4CCB9B10D754}" type="presParOf" srcId="{10F19257-4900-479B-B3F0-5359A47B0423}" destId="{BFE0EE3F-EBA6-4275-8C3E-2B9F7F0916FF}" srcOrd="4" destOrd="0" presId="urn:microsoft.com/office/officeart/2005/8/layout/default"/>
    <dgm:cxn modelId="{C729D352-79AD-41D5-935E-630C4DF0443B}" type="presParOf" srcId="{10F19257-4900-479B-B3F0-5359A47B0423}" destId="{C38AA480-4343-4BCF-934F-8AE58287C46A}" srcOrd="5" destOrd="0" presId="urn:microsoft.com/office/officeart/2005/8/layout/default"/>
    <dgm:cxn modelId="{2BE36902-3DBC-43D5-93BE-E8629B945C4C}" type="presParOf" srcId="{10F19257-4900-479B-B3F0-5359A47B0423}" destId="{F11D9578-A69A-47E3-9C09-27F4300D7E1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47EE15-6420-43E7-80EB-112C9601F54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784D2048-83A6-444F-8877-1ECF7FEA162D}">
      <dgm:prSet phldrT="[Текст]" custT="1"/>
      <dgm:spPr/>
      <dgm:t>
        <a:bodyPr/>
        <a:lstStyle/>
        <a:p>
          <a:r>
            <a:rPr lang="kk-KZ" sz="2400" dirty="0">
              <a:latin typeface="Times New Roman" pitchFamily="18" charset="0"/>
              <a:cs typeface="Times New Roman" pitchFamily="18" charset="0"/>
            </a:rPr>
            <a:t>Экологиялық факторлар – ортаның жеке элементтері, олар организмдермен өзара байланысты.</a:t>
          </a:r>
          <a:endParaRPr lang="ru-RU" sz="2400" dirty="0"/>
        </a:p>
      </dgm:t>
    </dgm:pt>
    <dgm:pt modelId="{65262997-4AAE-404A-9574-3272F1362579}" type="parTrans" cxnId="{3C84A796-52B6-4DB5-B245-33B4209697D0}">
      <dgm:prSet/>
      <dgm:spPr/>
      <dgm:t>
        <a:bodyPr/>
        <a:lstStyle/>
        <a:p>
          <a:endParaRPr lang="ru-RU"/>
        </a:p>
      </dgm:t>
    </dgm:pt>
    <dgm:pt modelId="{12013E75-C169-49E9-9919-6A802D8DD307}" type="sibTrans" cxnId="{3C84A796-52B6-4DB5-B245-33B4209697D0}">
      <dgm:prSet/>
      <dgm:spPr/>
      <dgm:t>
        <a:bodyPr/>
        <a:lstStyle/>
        <a:p>
          <a:endParaRPr lang="ru-RU"/>
        </a:p>
      </dgm:t>
    </dgm:pt>
    <dgm:pt modelId="{FCEBB155-9A7C-4476-8AE1-00F62882AFB9}">
      <dgm:prSet phldrT="[Текст]" custT="1"/>
      <dgm:spPr/>
      <dgm:t>
        <a:bodyPr/>
        <a:lstStyle/>
        <a:p>
          <a:r>
            <a:rPr lang="kk-KZ" sz="3600" dirty="0">
              <a:latin typeface="Times New Roman" pitchFamily="18" charset="0"/>
              <a:cs typeface="Times New Roman" pitchFamily="18" charset="0"/>
            </a:rPr>
            <a:t>табиғи</a:t>
          </a:r>
          <a:endParaRPr lang="ru-RU" sz="3600" dirty="0">
            <a:latin typeface="Times New Roman" pitchFamily="18" charset="0"/>
            <a:cs typeface="Times New Roman" pitchFamily="18" charset="0"/>
          </a:endParaRPr>
        </a:p>
      </dgm:t>
    </dgm:pt>
    <dgm:pt modelId="{889DF690-F7DE-4C58-AC4A-665DEC02AB03}" type="parTrans" cxnId="{9CAEB086-7413-4DEC-A0F7-D5D54E1846FC}">
      <dgm:prSet/>
      <dgm:spPr/>
      <dgm:t>
        <a:bodyPr/>
        <a:lstStyle/>
        <a:p>
          <a:endParaRPr lang="ru-RU"/>
        </a:p>
      </dgm:t>
    </dgm:pt>
    <dgm:pt modelId="{E4DB3E27-30CB-428E-9BA9-E67214F709E1}" type="sibTrans" cxnId="{9CAEB086-7413-4DEC-A0F7-D5D54E1846FC}">
      <dgm:prSet/>
      <dgm:spPr/>
      <dgm:t>
        <a:bodyPr/>
        <a:lstStyle/>
        <a:p>
          <a:endParaRPr lang="ru-RU"/>
        </a:p>
      </dgm:t>
    </dgm:pt>
    <dgm:pt modelId="{B25BAF09-39C5-469F-9429-CAAFDA26097B}">
      <dgm:prSet phldrT="[Текст]"/>
      <dgm:spPr/>
      <dgm:t>
        <a:bodyPr/>
        <a:lstStyle/>
        <a:p>
          <a:r>
            <a:rPr lang="kk-KZ" dirty="0">
              <a:latin typeface="Times New Roman" pitchFamily="18" charset="0"/>
              <a:cs typeface="Times New Roman" pitchFamily="18" charset="0"/>
            </a:rPr>
            <a:t>абиотикалық</a:t>
          </a:r>
          <a:endParaRPr lang="ru-RU" dirty="0">
            <a:latin typeface="Times New Roman" pitchFamily="18" charset="0"/>
            <a:cs typeface="Times New Roman" pitchFamily="18" charset="0"/>
          </a:endParaRPr>
        </a:p>
      </dgm:t>
    </dgm:pt>
    <dgm:pt modelId="{B127210E-815B-4329-86B2-65B3E70A9F2B}" type="parTrans" cxnId="{5E0519DE-4D74-4AD9-98F8-187BAF726F47}">
      <dgm:prSet/>
      <dgm:spPr/>
      <dgm:t>
        <a:bodyPr/>
        <a:lstStyle/>
        <a:p>
          <a:endParaRPr lang="ru-RU"/>
        </a:p>
      </dgm:t>
    </dgm:pt>
    <dgm:pt modelId="{929DEBFA-0875-46CC-AA8C-8F011E5E7DC6}" type="sibTrans" cxnId="{5E0519DE-4D74-4AD9-98F8-187BAF726F47}">
      <dgm:prSet/>
      <dgm:spPr/>
      <dgm:t>
        <a:bodyPr/>
        <a:lstStyle/>
        <a:p>
          <a:endParaRPr lang="ru-RU"/>
        </a:p>
      </dgm:t>
    </dgm:pt>
    <dgm:pt modelId="{E88E08E1-A8F7-4C45-9DB6-EA10DF92A1DC}">
      <dgm:prSet phldrT="[Текст]"/>
      <dgm:spPr/>
      <dgm:t>
        <a:bodyPr/>
        <a:lstStyle/>
        <a:p>
          <a:r>
            <a:rPr lang="kk-KZ" dirty="0">
              <a:latin typeface="Times New Roman" pitchFamily="18" charset="0"/>
              <a:cs typeface="Times New Roman" pitchFamily="18" charset="0"/>
            </a:rPr>
            <a:t>антропогендік</a:t>
          </a:r>
          <a:endParaRPr lang="ru-RU" dirty="0">
            <a:latin typeface="Times New Roman" pitchFamily="18" charset="0"/>
            <a:cs typeface="Times New Roman" pitchFamily="18" charset="0"/>
          </a:endParaRPr>
        </a:p>
      </dgm:t>
    </dgm:pt>
    <dgm:pt modelId="{CEBF8AB1-3692-4767-85C6-3A64D65B9E0C}" type="parTrans" cxnId="{B832ACE9-63F7-4DC6-B4BE-371E4D2F0C84}">
      <dgm:prSet/>
      <dgm:spPr/>
      <dgm:t>
        <a:bodyPr/>
        <a:lstStyle/>
        <a:p>
          <a:endParaRPr lang="ru-RU"/>
        </a:p>
      </dgm:t>
    </dgm:pt>
    <dgm:pt modelId="{E091F8C5-CB0A-4EC4-B5A8-37113D2248BD}" type="sibTrans" cxnId="{B832ACE9-63F7-4DC6-B4BE-371E4D2F0C84}">
      <dgm:prSet/>
      <dgm:spPr/>
      <dgm:t>
        <a:bodyPr/>
        <a:lstStyle/>
        <a:p>
          <a:endParaRPr lang="ru-RU"/>
        </a:p>
      </dgm:t>
    </dgm:pt>
    <dgm:pt modelId="{9C1BBC01-F2ED-423B-A66A-074CC8BA63A1}">
      <dgm:prSet/>
      <dgm:spPr/>
      <dgm:t>
        <a:bodyPr/>
        <a:lstStyle/>
        <a:p>
          <a:r>
            <a:rPr lang="kk-KZ" dirty="0">
              <a:latin typeface="Times New Roman" pitchFamily="18" charset="0"/>
              <a:cs typeface="Times New Roman" pitchFamily="18" charset="0"/>
            </a:rPr>
            <a:t>биотикалық</a:t>
          </a:r>
          <a:endParaRPr lang="ru-RU" dirty="0">
            <a:latin typeface="Times New Roman" pitchFamily="18" charset="0"/>
            <a:cs typeface="Times New Roman" pitchFamily="18" charset="0"/>
          </a:endParaRPr>
        </a:p>
      </dgm:t>
    </dgm:pt>
    <dgm:pt modelId="{1F21626C-E3E1-491B-93DA-1D6135319F61}" type="parTrans" cxnId="{1A7BFA70-BD37-4C7D-ACAB-793D23E997A6}">
      <dgm:prSet/>
      <dgm:spPr/>
      <dgm:t>
        <a:bodyPr/>
        <a:lstStyle/>
        <a:p>
          <a:endParaRPr lang="ru-RU"/>
        </a:p>
      </dgm:t>
    </dgm:pt>
    <dgm:pt modelId="{C9BBCB63-96BF-4302-AA8F-9B31329D5A21}" type="sibTrans" cxnId="{1A7BFA70-BD37-4C7D-ACAB-793D23E997A6}">
      <dgm:prSet/>
      <dgm:spPr/>
      <dgm:t>
        <a:bodyPr/>
        <a:lstStyle/>
        <a:p>
          <a:endParaRPr lang="ru-RU"/>
        </a:p>
      </dgm:t>
    </dgm:pt>
    <dgm:pt modelId="{ECCEEAC7-99BD-4850-B249-C7C6C0F849EA}" type="pres">
      <dgm:prSet presAssocID="{4647EE15-6420-43E7-80EB-112C9601F54F}" presName="diagram" presStyleCnt="0">
        <dgm:presLayoutVars>
          <dgm:chPref val="1"/>
          <dgm:dir/>
          <dgm:animOne val="branch"/>
          <dgm:animLvl val="lvl"/>
          <dgm:resizeHandles val="exact"/>
        </dgm:presLayoutVars>
      </dgm:prSet>
      <dgm:spPr/>
    </dgm:pt>
    <dgm:pt modelId="{0E894CC2-C61E-4D37-839C-56503C0BD7EC}" type="pres">
      <dgm:prSet presAssocID="{784D2048-83A6-444F-8877-1ECF7FEA162D}" presName="root1" presStyleCnt="0"/>
      <dgm:spPr/>
    </dgm:pt>
    <dgm:pt modelId="{D634CC31-3873-436B-8DBB-C5A4422D3606}" type="pres">
      <dgm:prSet presAssocID="{784D2048-83A6-444F-8877-1ECF7FEA162D}" presName="LevelOneTextNode" presStyleLbl="node0" presStyleIdx="0" presStyleCnt="1" custScaleX="107225" custScaleY="267267">
        <dgm:presLayoutVars>
          <dgm:chPref val="3"/>
        </dgm:presLayoutVars>
      </dgm:prSet>
      <dgm:spPr/>
    </dgm:pt>
    <dgm:pt modelId="{D57E623D-7688-47D9-9DDD-F8FF7C640783}" type="pres">
      <dgm:prSet presAssocID="{784D2048-83A6-444F-8877-1ECF7FEA162D}" presName="level2hierChild" presStyleCnt="0"/>
      <dgm:spPr/>
    </dgm:pt>
    <dgm:pt modelId="{22D32ACA-75A3-4631-A8FE-56EF96F69D47}" type="pres">
      <dgm:prSet presAssocID="{889DF690-F7DE-4C58-AC4A-665DEC02AB03}" presName="conn2-1" presStyleLbl="parChTrans1D2" presStyleIdx="0" presStyleCnt="2"/>
      <dgm:spPr/>
    </dgm:pt>
    <dgm:pt modelId="{F2984F7A-7B48-4F59-A56F-3862F1E39E2E}" type="pres">
      <dgm:prSet presAssocID="{889DF690-F7DE-4C58-AC4A-665DEC02AB03}" presName="connTx" presStyleLbl="parChTrans1D2" presStyleIdx="0" presStyleCnt="2"/>
      <dgm:spPr/>
    </dgm:pt>
    <dgm:pt modelId="{54B7E89D-43AD-4D93-8AB9-5A2BEDD6046A}" type="pres">
      <dgm:prSet presAssocID="{FCEBB155-9A7C-4476-8AE1-00F62882AFB9}" presName="root2" presStyleCnt="0"/>
      <dgm:spPr/>
    </dgm:pt>
    <dgm:pt modelId="{B76EA415-C96E-435A-9A4B-2AD83DAE7CD4}" type="pres">
      <dgm:prSet presAssocID="{FCEBB155-9A7C-4476-8AE1-00F62882AFB9}" presName="LevelTwoTextNode" presStyleLbl="node2" presStyleIdx="0" presStyleCnt="2">
        <dgm:presLayoutVars>
          <dgm:chPref val="3"/>
        </dgm:presLayoutVars>
      </dgm:prSet>
      <dgm:spPr/>
    </dgm:pt>
    <dgm:pt modelId="{AA95B8AC-70AA-44BA-B2F8-D3C7E132D5F8}" type="pres">
      <dgm:prSet presAssocID="{FCEBB155-9A7C-4476-8AE1-00F62882AFB9}" presName="level3hierChild" presStyleCnt="0"/>
      <dgm:spPr/>
    </dgm:pt>
    <dgm:pt modelId="{55C3410F-81E6-48E1-9CEC-8802425DA69D}" type="pres">
      <dgm:prSet presAssocID="{B127210E-815B-4329-86B2-65B3E70A9F2B}" presName="conn2-1" presStyleLbl="parChTrans1D3" presStyleIdx="0" presStyleCnt="2"/>
      <dgm:spPr/>
    </dgm:pt>
    <dgm:pt modelId="{457454A4-A270-4F25-B8A7-FC5F845D20B6}" type="pres">
      <dgm:prSet presAssocID="{B127210E-815B-4329-86B2-65B3E70A9F2B}" presName="connTx" presStyleLbl="parChTrans1D3" presStyleIdx="0" presStyleCnt="2"/>
      <dgm:spPr/>
    </dgm:pt>
    <dgm:pt modelId="{4531427B-17E1-428B-962A-DE0A07FD29CD}" type="pres">
      <dgm:prSet presAssocID="{B25BAF09-39C5-469F-9429-CAAFDA26097B}" presName="root2" presStyleCnt="0"/>
      <dgm:spPr/>
    </dgm:pt>
    <dgm:pt modelId="{733C9998-3024-4CA5-8399-DD5E4968FE09}" type="pres">
      <dgm:prSet presAssocID="{B25BAF09-39C5-469F-9429-CAAFDA26097B}" presName="LevelTwoTextNode" presStyleLbl="node3" presStyleIdx="0" presStyleCnt="2">
        <dgm:presLayoutVars>
          <dgm:chPref val="3"/>
        </dgm:presLayoutVars>
      </dgm:prSet>
      <dgm:spPr/>
    </dgm:pt>
    <dgm:pt modelId="{B745D5C1-8E85-4FBC-96D5-CCB28F973224}" type="pres">
      <dgm:prSet presAssocID="{B25BAF09-39C5-469F-9429-CAAFDA26097B}" presName="level3hierChild" presStyleCnt="0"/>
      <dgm:spPr/>
    </dgm:pt>
    <dgm:pt modelId="{0FADF2B4-5054-49B0-8AB4-E4185DD187D3}" type="pres">
      <dgm:prSet presAssocID="{1F21626C-E3E1-491B-93DA-1D6135319F61}" presName="conn2-1" presStyleLbl="parChTrans1D3" presStyleIdx="1" presStyleCnt="2"/>
      <dgm:spPr/>
    </dgm:pt>
    <dgm:pt modelId="{969A6D50-3A70-4016-9FC5-516EF6093157}" type="pres">
      <dgm:prSet presAssocID="{1F21626C-E3E1-491B-93DA-1D6135319F61}" presName="connTx" presStyleLbl="parChTrans1D3" presStyleIdx="1" presStyleCnt="2"/>
      <dgm:spPr/>
    </dgm:pt>
    <dgm:pt modelId="{74191FC8-26FA-4C5E-B011-47767C469C9C}" type="pres">
      <dgm:prSet presAssocID="{9C1BBC01-F2ED-423B-A66A-074CC8BA63A1}" presName="root2" presStyleCnt="0"/>
      <dgm:spPr/>
    </dgm:pt>
    <dgm:pt modelId="{0DCCFD69-98F9-4C0A-B8B5-F6BAA7336939}" type="pres">
      <dgm:prSet presAssocID="{9C1BBC01-F2ED-423B-A66A-074CC8BA63A1}" presName="LevelTwoTextNode" presStyleLbl="node3" presStyleIdx="1" presStyleCnt="2">
        <dgm:presLayoutVars>
          <dgm:chPref val="3"/>
        </dgm:presLayoutVars>
      </dgm:prSet>
      <dgm:spPr/>
    </dgm:pt>
    <dgm:pt modelId="{836488CE-4DE3-48EF-B8CD-E905938283F1}" type="pres">
      <dgm:prSet presAssocID="{9C1BBC01-F2ED-423B-A66A-074CC8BA63A1}" presName="level3hierChild" presStyleCnt="0"/>
      <dgm:spPr/>
    </dgm:pt>
    <dgm:pt modelId="{CFCBF2D8-6B5F-40BE-8D09-774A2BAF936C}" type="pres">
      <dgm:prSet presAssocID="{CEBF8AB1-3692-4767-85C6-3A64D65B9E0C}" presName="conn2-1" presStyleLbl="parChTrans1D2" presStyleIdx="1" presStyleCnt="2"/>
      <dgm:spPr/>
    </dgm:pt>
    <dgm:pt modelId="{EA3E1B6A-53E0-4189-A63C-B9F220B5976A}" type="pres">
      <dgm:prSet presAssocID="{CEBF8AB1-3692-4767-85C6-3A64D65B9E0C}" presName="connTx" presStyleLbl="parChTrans1D2" presStyleIdx="1" presStyleCnt="2"/>
      <dgm:spPr/>
    </dgm:pt>
    <dgm:pt modelId="{57ADD1A5-B6E7-4FEF-ABF1-E0654E24A1F7}" type="pres">
      <dgm:prSet presAssocID="{E88E08E1-A8F7-4C45-9DB6-EA10DF92A1DC}" presName="root2" presStyleCnt="0"/>
      <dgm:spPr/>
    </dgm:pt>
    <dgm:pt modelId="{C45F601A-DDB1-4EE4-892B-96AA6551B27A}" type="pres">
      <dgm:prSet presAssocID="{E88E08E1-A8F7-4C45-9DB6-EA10DF92A1DC}" presName="LevelTwoTextNode" presStyleLbl="node2" presStyleIdx="1" presStyleCnt="2">
        <dgm:presLayoutVars>
          <dgm:chPref val="3"/>
        </dgm:presLayoutVars>
      </dgm:prSet>
      <dgm:spPr/>
    </dgm:pt>
    <dgm:pt modelId="{399F116C-8A86-4B3F-8C26-2CB7D0BFA29E}" type="pres">
      <dgm:prSet presAssocID="{E88E08E1-A8F7-4C45-9DB6-EA10DF92A1DC}" presName="level3hierChild" presStyleCnt="0"/>
      <dgm:spPr/>
    </dgm:pt>
  </dgm:ptLst>
  <dgm:cxnLst>
    <dgm:cxn modelId="{393BE103-8D16-470D-BA18-D3766FB35C58}" type="presOf" srcId="{B127210E-815B-4329-86B2-65B3E70A9F2B}" destId="{457454A4-A270-4F25-B8A7-FC5F845D20B6}" srcOrd="1" destOrd="0" presId="urn:microsoft.com/office/officeart/2005/8/layout/hierarchy2"/>
    <dgm:cxn modelId="{3F24030E-DC05-4881-AB8F-CDA37A3029D5}" type="presOf" srcId="{B25BAF09-39C5-469F-9429-CAAFDA26097B}" destId="{733C9998-3024-4CA5-8399-DD5E4968FE09}" srcOrd="0" destOrd="0" presId="urn:microsoft.com/office/officeart/2005/8/layout/hierarchy2"/>
    <dgm:cxn modelId="{BBDC821B-90C7-4689-BD66-874B8A6F68FB}" type="presOf" srcId="{CEBF8AB1-3692-4767-85C6-3A64D65B9E0C}" destId="{CFCBF2D8-6B5F-40BE-8D09-774A2BAF936C}" srcOrd="0" destOrd="0" presId="urn:microsoft.com/office/officeart/2005/8/layout/hierarchy2"/>
    <dgm:cxn modelId="{7EDD022E-AC41-4158-9CF9-0FF54FF77752}" type="presOf" srcId="{FCEBB155-9A7C-4476-8AE1-00F62882AFB9}" destId="{B76EA415-C96E-435A-9A4B-2AD83DAE7CD4}" srcOrd="0" destOrd="0" presId="urn:microsoft.com/office/officeart/2005/8/layout/hierarchy2"/>
    <dgm:cxn modelId="{B6BE2330-40EF-4797-AF73-4AA268894C4D}" type="presOf" srcId="{B127210E-815B-4329-86B2-65B3E70A9F2B}" destId="{55C3410F-81E6-48E1-9CEC-8802425DA69D}" srcOrd="0" destOrd="0" presId="urn:microsoft.com/office/officeart/2005/8/layout/hierarchy2"/>
    <dgm:cxn modelId="{AF7B3761-B26B-4CCE-A980-5D16642BDB8D}" type="presOf" srcId="{9C1BBC01-F2ED-423B-A66A-074CC8BA63A1}" destId="{0DCCFD69-98F9-4C0A-B8B5-F6BAA7336939}" srcOrd="0" destOrd="0" presId="urn:microsoft.com/office/officeart/2005/8/layout/hierarchy2"/>
    <dgm:cxn modelId="{F9DD1065-EBCA-43DB-B05D-80057BAC8983}" type="presOf" srcId="{CEBF8AB1-3692-4767-85C6-3A64D65B9E0C}" destId="{EA3E1B6A-53E0-4189-A63C-B9F220B5976A}" srcOrd="1" destOrd="0" presId="urn:microsoft.com/office/officeart/2005/8/layout/hierarchy2"/>
    <dgm:cxn modelId="{1A7BFA70-BD37-4C7D-ACAB-793D23E997A6}" srcId="{FCEBB155-9A7C-4476-8AE1-00F62882AFB9}" destId="{9C1BBC01-F2ED-423B-A66A-074CC8BA63A1}" srcOrd="1" destOrd="0" parTransId="{1F21626C-E3E1-491B-93DA-1D6135319F61}" sibTransId="{C9BBCB63-96BF-4302-AA8F-9B31329D5A21}"/>
    <dgm:cxn modelId="{CFF07677-B629-4B88-B9FA-E3DA6A3D9F81}" type="presOf" srcId="{889DF690-F7DE-4C58-AC4A-665DEC02AB03}" destId="{22D32ACA-75A3-4631-A8FE-56EF96F69D47}" srcOrd="0" destOrd="0" presId="urn:microsoft.com/office/officeart/2005/8/layout/hierarchy2"/>
    <dgm:cxn modelId="{A4DC6A7C-BBF9-4526-9E86-802B484533DE}" type="presOf" srcId="{1F21626C-E3E1-491B-93DA-1D6135319F61}" destId="{0FADF2B4-5054-49B0-8AB4-E4185DD187D3}" srcOrd="0" destOrd="0" presId="urn:microsoft.com/office/officeart/2005/8/layout/hierarchy2"/>
    <dgm:cxn modelId="{9CAEB086-7413-4DEC-A0F7-D5D54E1846FC}" srcId="{784D2048-83A6-444F-8877-1ECF7FEA162D}" destId="{FCEBB155-9A7C-4476-8AE1-00F62882AFB9}" srcOrd="0" destOrd="0" parTransId="{889DF690-F7DE-4C58-AC4A-665DEC02AB03}" sibTransId="{E4DB3E27-30CB-428E-9BA9-E67214F709E1}"/>
    <dgm:cxn modelId="{3C84A796-52B6-4DB5-B245-33B4209697D0}" srcId="{4647EE15-6420-43E7-80EB-112C9601F54F}" destId="{784D2048-83A6-444F-8877-1ECF7FEA162D}" srcOrd="0" destOrd="0" parTransId="{65262997-4AAE-404A-9574-3272F1362579}" sibTransId="{12013E75-C169-49E9-9919-6A802D8DD307}"/>
    <dgm:cxn modelId="{133EFAD1-C2C5-4B94-A44C-29615D5CB84E}" type="presOf" srcId="{1F21626C-E3E1-491B-93DA-1D6135319F61}" destId="{969A6D50-3A70-4016-9FC5-516EF6093157}" srcOrd="1" destOrd="0" presId="urn:microsoft.com/office/officeart/2005/8/layout/hierarchy2"/>
    <dgm:cxn modelId="{5E0519DE-4D74-4AD9-98F8-187BAF726F47}" srcId="{FCEBB155-9A7C-4476-8AE1-00F62882AFB9}" destId="{B25BAF09-39C5-469F-9429-CAAFDA26097B}" srcOrd="0" destOrd="0" parTransId="{B127210E-815B-4329-86B2-65B3E70A9F2B}" sibTransId="{929DEBFA-0875-46CC-AA8C-8F011E5E7DC6}"/>
    <dgm:cxn modelId="{394FEEE0-470D-4937-A1F3-650A77CAA0B0}" type="presOf" srcId="{E88E08E1-A8F7-4C45-9DB6-EA10DF92A1DC}" destId="{C45F601A-DDB1-4EE4-892B-96AA6551B27A}" srcOrd="0" destOrd="0" presId="urn:microsoft.com/office/officeart/2005/8/layout/hierarchy2"/>
    <dgm:cxn modelId="{B832ACE9-63F7-4DC6-B4BE-371E4D2F0C84}" srcId="{784D2048-83A6-444F-8877-1ECF7FEA162D}" destId="{E88E08E1-A8F7-4C45-9DB6-EA10DF92A1DC}" srcOrd="1" destOrd="0" parTransId="{CEBF8AB1-3692-4767-85C6-3A64D65B9E0C}" sibTransId="{E091F8C5-CB0A-4EC4-B5A8-37113D2248BD}"/>
    <dgm:cxn modelId="{026398EC-EF6B-420D-B00A-85D0C907CD79}" type="presOf" srcId="{889DF690-F7DE-4C58-AC4A-665DEC02AB03}" destId="{F2984F7A-7B48-4F59-A56F-3862F1E39E2E}" srcOrd="1" destOrd="0" presId="urn:microsoft.com/office/officeart/2005/8/layout/hierarchy2"/>
    <dgm:cxn modelId="{BB8C64F5-2751-45F1-B4CE-42283F62E06F}" type="presOf" srcId="{4647EE15-6420-43E7-80EB-112C9601F54F}" destId="{ECCEEAC7-99BD-4850-B249-C7C6C0F849EA}" srcOrd="0" destOrd="0" presId="urn:microsoft.com/office/officeart/2005/8/layout/hierarchy2"/>
    <dgm:cxn modelId="{3214C2FC-DC81-47CF-8C74-46C70F705375}" type="presOf" srcId="{784D2048-83A6-444F-8877-1ECF7FEA162D}" destId="{D634CC31-3873-436B-8DBB-C5A4422D3606}" srcOrd="0" destOrd="0" presId="urn:microsoft.com/office/officeart/2005/8/layout/hierarchy2"/>
    <dgm:cxn modelId="{47E5CC91-8837-4957-844C-6407BE8D2534}" type="presParOf" srcId="{ECCEEAC7-99BD-4850-B249-C7C6C0F849EA}" destId="{0E894CC2-C61E-4D37-839C-56503C0BD7EC}" srcOrd="0" destOrd="0" presId="urn:microsoft.com/office/officeart/2005/8/layout/hierarchy2"/>
    <dgm:cxn modelId="{5338A8AF-ED1C-4E40-A6AB-138C8BA8DE47}" type="presParOf" srcId="{0E894CC2-C61E-4D37-839C-56503C0BD7EC}" destId="{D634CC31-3873-436B-8DBB-C5A4422D3606}" srcOrd="0" destOrd="0" presId="urn:microsoft.com/office/officeart/2005/8/layout/hierarchy2"/>
    <dgm:cxn modelId="{FB6EB453-770B-494C-83FA-E1C8B740836F}" type="presParOf" srcId="{0E894CC2-C61E-4D37-839C-56503C0BD7EC}" destId="{D57E623D-7688-47D9-9DDD-F8FF7C640783}" srcOrd="1" destOrd="0" presId="urn:microsoft.com/office/officeart/2005/8/layout/hierarchy2"/>
    <dgm:cxn modelId="{9A8A8A24-532D-4328-B710-9008BC6C10F2}" type="presParOf" srcId="{D57E623D-7688-47D9-9DDD-F8FF7C640783}" destId="{22D32ACA-75A3-4631-A8FE-56EF96F69D47}" srcOrd="0" destOrd="0" presId="urn:microsoft.com/office/officeart/2005/8/layout/hierarchy2"/>
    <dgm:cxn modelId="{F250BCDA-E966-4649-9B1A-ADF37DD70910}" type="presParOf" srcId="{22D32ACA-75A3-4631-A8FE-56EF96F69D47}" destId="{F2984F7A-7B48-4F59-A56F-3862F1E39E2E}" srcOrd="0" destOrd="0" presId="urn:microsoft.com/office/officeart/2005/8/layout/hierarchy2"/>
    <dgm:cxn modelId="{2C58AFDC-AD71-49F1-A78E-10601CD5E01B}" type="presParOf" srcId="{D57E623D-7688-47D9-9DDD-F8FF7C640783}" destId="{54B7E89D-43AD-4D93-8AB9-5A2BEDD6046A}" srcOrd="1" destOrd="0" presId="urn:microsoft.com/office/officeart/2005/8/layout/hierarchy2"/>
    <dgm:cxn modelId="{0BE13EC9-A40A-42BF-8F53-87738F791CCE}" type="presParOf" srcId="{54B7E89D-43AD-4D93-8AB9-5A2BEDD6046A}" destId="{B76EA415-C96E-435A-9A4B-2AD83DAE7CD4}" srcOrd="0" destOrd="0" presId="urn:microsoft.com/office/officeart/2005/8/layout/hierarchy2"/>
    <dgm:cxn modelId="{5F89675D-3856-458B-B94F-0B11D6FDEF13}" type="presParOf" srcId="{54B7E89D-43AD-4D93-8AB9-5A2BEDD6046A}" destId="{AA95B8AC-70AA-44BA-B2F8-D3C7E132D5F8}" srcOrd="1" destOrd="0" presId="urn:microsoft.com/office/officeart/2005/8/layout/hierarchy2"/>
    <dgm:cxn modelId="{E1EDB44B-E9D1-4EBB-BDB9-9613FED6A6AD}" type="presParOf" srcId="{AA95B8AC-70AA-44BA-B2F8-D3C7E132D5F8}" destId="{55C3410F-81E6-48E1-9CEC-8802425DA69D}" srcOrd="0" destOrd="0" presId="urn:microsoft.com/office/officeart/2005/8/layout/hierarchy2"/>
    <dgm:cxn modelId="{89A65851-4793-4E1B-B85E-83BEBE29A9FE}" type="presParOf" srcId="{55C3410F-81E6-48E1-9CEC-8802425DA69D}" destId="{457454A4-A270-4F25-B8A7-FC5F845D20B6}" srcOrd="0" destOrd="0" presId="urn:microsoft.com/office/officeart/2005/8/layout/hierarchy2"/>
    <dgm:cxn modelId="{D3E3D972-7C9F-462C-9FFA-F76A6550F6A5}" type="presParOf" srcId="{AA95B8AC-70AA-44BA-B2F8-D3C7E132D5F8}" destId="{4531427B-17E1-428B-962A-DE0A07FD29CD}" srcOrd="1" destOrd="0" presId="urn:microsoft.com/office/officeart/2005/8/layout/hierarchy2"/>
    <dgm:cxn modelId="{29E2D80B-C19B-4E7D-AF80-F827EE1E4C27}" type="presParOf" srcId="{4531427B-17E1-428B-962A-DE0A07FD29CD}" destId="{733C9998-3024-4CA5-8399-DD5E4968FE09}" srcOrd="0" destOrd="0" presId="urn:microsoft.com/office/officeart/2005/8/layout/hierarchy2"/>
    <dgm:cxn modelId="{E6C437AA-3566-402E-A09B-33A1C29FAA1F}" type="presParOf" srcId="{4531427B-17E1-428B-962A-DE0A07FD29CD}" destId="{B745D5C1-8E85-4FBC-96D5-CCB28F973224}" srcOrd="1" destOrd="0" presId="urn:microsoft.com/office/officeart/2005/8/layout/hierarchy2"/>
    <dgm:cxn modelId="{A349707A-255D-4A67-B477-162AEAE53DE1}" type="presParOf" srcId="{AA95B8AC-70AA-44BA-B2F8-D3C7E132D5F8}" destId="{0FADF2B4-5054-49B0-8AB4-E4185DD187D3}" srcOrd="2" destOrd="0" presId="urn:microsoft.com/office/officeart/2005/8/layout/hierarchy2"/>
    <dgm:cxn modelId="{8C34831F-9742-4895-8126-191C08FCCEF4}" type="presParOf" srcId="{0FADF2B4-5054-49B0-8AB4-E4185DD187D3}" destId="{969A6D50-3A70-4016-9FC5-516EF6093157}" srcOrd="0" destOrd="0" presId="urn:microsoft.com/office/officeart/2005/8/layout/hierarchy2"/>
    <dgm:cxn modelId="{CFDDF086-B9D4-4A46-9B91-7649DDDDA023}" type="presParOf" srcId="{AA95B8AC-70AA-44BA-B2F8-D3C7E132D5F8}" destId="{74191FC8-26FA-4C5E-B011-47767C469C9C}" srcOrd="3" destOrd="0" presId="urn:microsoft.com/office/officeart/2005/8/layout/hierarchy2"/>
    <dgm:cxn modelId="{C679E9F5-C962-47E2-A1CB-F93396A4B655}" type="presParOf" srcId="{74191FC8-26FA-4C5E-B011-47767C469C9C}" destId="{0DCCFD69-98F9-4C0A-B8B5-F6BAA7336939}" srcOrd="0" destOrd="0" presId="urn:microsoft.com/office/officeart/2005/8/layout/hierarchy2"/>
    <dgm:cxn modelId="{A4084851-CBA2-4A22-AF57-8FE79C9EFAD5}" type="presParOf" srcId="{74191FC8-26FA-4C5E-B011-47767C469C9C}" destId="{836488CE-4DE3-48EF-B8CD-E905938283F1}" srcOrd="1" destOrd="0" presId="urn:microsoft.com/office/officeart/2005/8/layout/hierarchy2"/>
    <dgm:cxn modelId="{8E2253CB-3E52-4A64-9319-75F8152958A8}" type="presParOf" srcId="{D57E623D-7688-47D9-9DDD-F8FF7C640783}" destId="{CFCBF2D8-6B5F-40BE-8D09-774A2BAF936C}" srcOrd="2" destOrd="0" presId="urn:microsoft.com/office/officeart/2005/8/layout/hierarchy2"/>
    <dgm:cxn modelId="{E2B150FA-2DD8-4DA4-813F-FCE1132F755D}" type="presParOf" srcId="{CFCBF2D8-6B5F-40BE-8D09-774A2BAF936C}" destId="{EA3E1B6A-53E0-4189-A63C-B9F220B5976A}" srcOrd="0" destOrd="0" presId="urn:microsoft.com/office/officeart/2005/8/layout/hierarchy2"/>
    <dgm:cxn modelId="{95F20CE3-15FB-49AE-B0C7-CE6DAD5D172F}" type="presParOf" srcId="{D57E623D-7688-47D9-9DDD-F8FF7C640783}" destId="{57ADD1A5-B6E7-4FEF-ABF1-E0654E24A1F7}" srcOrd="3" destOrd="0" presId="urn:microsoft.com/office/officeart/2005/8/layout/hierarchy2"/>
    <dgm:cxn modelId="{31EBD8AA-3431-4D0C-8736-4CDEE9745F11}" type="presParOf" srcId="{57ADD1A5-B6E7-4FEF-ABF1-E0654E24A1F7}" destId="{C45F601A-DDB1-4EE4-892B-96AA6551B27A}" srcOrd="0" destOrd="0" presId="urn:microsoft.com/office/officeart/2005/8/layout/hierarchy2"/>
    <dgm:cxn modelId="{99281A11-028D-4CC9-B8D8-1ED6B65E7351}" type="presParOf" srcId="{57ADD1A5-B6E7-4FEF-ABF1-E0654E24A1F7}" destId="{399F116C-8A86-4B3F-8C26-2CB7D0BFA29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A2291-EE03-4C7D-9638-F21E1406C9D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41C0B19A-FAAB-45CA-B7A7-1509B7D3BB48}">
      <dgm:prSet phldrT="[Текст]"/>
      <dgm:spPr/>
      <dgm:t>
        <a:bodyPr/>
        <a:lstStyle/>
        <a:p>
          <a:r>
            <a:rPr lang="kk-KZ" b="1" dirty="0">
              <a:latin typeface="Times New Roman" pitchFamily="18" charset="0"/>
              <a:cs typeface="Times New Roman" pitchFamily="18" charset="0"/>
            </a:rPr>
            <a:t>Абиобткалық факторлар: </a:t>
          </a:r>
          <a:endParaRPr lang="ru-RU" dirty="0">
            <a:latin typeface="Times New Roman" pitchFamily="18" charset="0"/>
            <a:cs typeface="Times New Roman" pitchFamily="18" charset="0"/>
          </a:endParaRPr>
        </a:p>
      </dgm:t>
    </dgm:pt>
    <dgm:pt modelId="{0FCC7253-C3DC-45C2-B85B-B107213C6022}" type="parTrans" cxnId="{5CF939B8-D4EA-4D73-AACE-4F76BC11E83A}">
      <dgm:prSet/>
      <dgm:spPr/>
      <dgm:t>
        <a:bodyPr/>
        <a:lstStyle/>
        <a:p>
          <a:endParaRPr lang="ru-RU">
            <a:latin typeface="Times New Roman" pitchFamily="18" charset="0"/>
            <a:cs typeface="Times New Roman" pitchFamily="18" charset="0"/>
          </a:endParaRPr>
        </a:p>
      </dgm:t>
    </dgm:pt>
    <dgm:pt modelId="{B7B16CCD-A1C7-4B47-B5D3-02A0C6F5D8B4}" type="sibTrans" cxnId="{5CF939B8-D4EA-4D73-AACE-4F76BC11E83A}">
      <dgm:prSet/>
      <dgm:spPr/>
      <dgm:t>
        <a:bodyPr/>
        <a:lstStyle/>
        <a:p>
          <a:endParaRPr lang="ru-RU">
            <a:latin typeface="Times New Roman" pitchFamily="18" charset="0"/>
            <a:cs typeface="Times New Roman" pitchFamily="18" charset="0"/>
          </a:endParaRPr>
        </a:p>
      </dgm:t>
    </dgm:pt>
    <dgm:pt modelId="{20AA1F54-E0EB-42E6-996B-578E2CB6EA1A}">
      <dgm:prSet phldrT="[Текст]"/>
      <dgm:spPr/>
      <dgm:t>
        <a:bodyPr/>
        <a:lstStyle/>
        <a:p>
          <a:r>
            <a:rPr lang="kk-KZ" dirty="0">
              <a:latin typeface="Times New Roman" pitchFamily="18" charset="0"/>
              <a:cs typeface="Times New Roman" pitchFamily="18" charset="0"/>
            </a:rPr>
            <a:t>жарық, температура, ылғалдылық және басқа да климат компоненттері, мысалы, ауа құрамы, топырақ құрамы және т.б. яғни өлі табиғат элеметтері. </a:t>
          </a:r>
          <a:endParaRPr lang="ru-RU" dirty="0">
            <a:latin typeface="Times New Roman" pitchFamily="18" charset="0"/>
            <a:cs typeface="Times New Roman" pitchFamily="18" charset="0"/>
          </a:endParaRPr>
        </a:p>
      </dgm:t>
    </dgm:pt>
    <dgm:pt modelId="{8AA8206C-A01A-4A9A-BB99-CA63C60A8777}" type="parTrans" cxnId="{2BB0B186-267F-4553-939D-33BB6BE535EE}">
      <dgm:prSet/>
      <dgm:spPr/>
      <dgm:t>
        <a:bodyPr/>
        <a:lstStyle/>
        <a:p>
          <a:endParaRPr lang="ru-RU">
            <a:latin typeface="Times New Roman" pitchFamily="18" charset="0"/>
            <a:cs typeface="Times New Roman" pitchFamily="18" charset="0"/>
          </a:endParaRPr>
        </a:p>
      </dgm:t>
    </dgm:pt>
    <dgm:pt modelId="{B380EDAB-0BC1-44FA-ACE6-FD3994B5A4C2}" type="sibTrans" cxnId="{2BB0B186-267F-4553-939D-33BB6BE535EE}">
      <dgm:prSet/>
      <dgm:spPr/>
      <dgm:t>
        <a:bodyPr/>
        <a:lstStyle/>
        <a:p>
          <a:endParaRPr lang="ru-RU">
            <a:latin typeface="Times New Roman" pitchFamily="18" charset="0"/>
            <a:cs typeface="Times New Roman" pitchFamily="18" charset="0"/>
          </a:endParaRPr>
        </a:p>
      </dgm:t>
    </dgm:pt>
    <dgm:pt modelId="{D049F56B-C991-425D-9A30-A99DC133BBA8}">
      <dgm:prSet phldrT="[Текст]"/>
      <dgm:spPr/>
      <dgm:t>
        <a:bodyPr/>
        <a:lstStyle/>
        <a:p>
          <a:r>
            <a:rPr lang="kk-KZ" b="1" dirty="0">
              <a:latin typeface="Times New Roman" pitchFamily="18" charset="0"/>
              <a:cs typeface="Times New Roman" pitchFamily="18" charset="0"/>
            </a:rPr>
            <a:t>Биотикалық факторлар: </a:t>
          </a:r>
          <a:endParaRPr lang="ru-RU" dirty="0">
            <a:latin typeface="Times New Roman" pitchFamily="18" charset="0"/>
            <a:cs typeface="Times New Roman" pitchFamily="18" charset="0"/>
          </a:endParaRPr>
        </a:p>
      </dgm:t>
    </dgm:pt>
    <dgm:pt modelId="{70195C59-A5C9-48AF-BA18-659857446897}" type="parTrans" cxnId="{B6FEB81C-DAC3-497E-8E72-CE1380CB0F95}">
      <dgm:prSet/>
      <dgm:spPr/>
      <dgm:t>
        <a:bodyPr/>
        <a:lstStyle/>
        <a:p>
          <a:endParaRPr lang="ru-RU">
            <a:latin typeface="Times New Roman" pitchFamily="18" charset="0"/>
            <a:cs typeface="Times New Roman" pitchFamily="18" charset="0"/>
          </a:endParaRPr>
        </a:p>
      </dgm:t>
    </dgm:pt>
    <dgm:pt modelId="{9C0DB1D6-8216-47B0-8ECE-E1D63CDA8067}" type="sibTrans" cxnId="{B6FEB81C-DAC3-497E-8E72-CE1380CB0F95}">
      <dgm:prSet/>
      <dgm:spPr/>
      <dgm:t>
        <a:bodyPr/>
        <a:lstStyle/>
        <a:p>
          <a:endParaRPr lang="ru-RU">
            <a:latin typeface="Times New Roman" pitchFamily="18" charset="0"/>
            <a:cs typeface="Times New Roman" pitchFamily="18" charset="0"/>
          </a:endParaRPr>
        </a:p>
      </dgm:t>
    </dgm:pt>
    <dgm:pt modelId="{D0FF8D46-378F-4EC0-96BB-B67CEC7843DA}">
      <dgm:prSet phldrT="[Текст]"/>
      <dgm:spPr/>
      <dgm:t>
        <a:bodyPr/>
        <a:lstStyle/>
        <a:p>
          <a:r>
            <a:rPr lang="kk-KZ" dirty="0">
              <a:latin typeface="Times New Roman" pitchFamily="18" charset="0"/>
              <a:cs typeface="Times New Roman" pitchFamily="18" charset="0"/>
            </a:rPr>
            <a:t>тірі денелер немесе организмдер, олардың арасындағы әртүрлі өзара қарым – қатынастар.</a:t>
          </a:r>
          <a:endParaRPr lang="ru-RU" dirty="0">
            <a:latin typeface="Times New Roman" pitchFamily="18" charset="0"/>
            <a:cs typeface="Times New Roman" pitchFamily="18" charset="0"/>
          </a:endParaRPr>
        </a:p>
      </dgm:t>
    </dgm:pt>
    <dgm:pt modelId="{ECF37678-E4B1-4A00-A62C-5A69F61A8A1B}" type="parTrans" cxnId="{680AA578-6157-4478-AF64-E3FDF6EF78E8}">
      <dgm:prSet/>
      <dgm:spPr/>
      <dgm:t>
        <a:bodyPr/>
        <a:lstStyle/>
        <a:p>
          <a:endParaRPr lang="ru-RU">
            <a:latin typeface="Times New Roman" pitchFamily="18" charset="0"/>
            <a:cs typeface="Times New Roman" pitchFamily="18" charset="0"/>
          </a:endParaRPr>
        </a:p>
      </dgm:t>
    </dgm:pt>
    <dgm:pt modelId="{4214DC42-B100-4FF6-BE27-0895F3C8CA42}" type="sibTrans" cxnId="{680AA578-6157-4478-AF64-E3FDF6EF78E8}">
      <dgm:prSet/>
      <dgm:spPr/>
      <dgm:t>
        <a:bodyPr/>
        <a:lstStyle/>
        <a:p>
          <a:endParaRPr lang="ru-RU">
            <a:latin typeface="Times New Roman" pitchFamily="18" charset="0"/>
            <a:cs typeface="Times New Roman" pitchFamily="18" charset="0"/>
          </a:endParaRPr>
        </a:p>
      </dgm:t>
    </dgm:pt>
    <dgm:pt modelId="{4B4B472D-97C5-489A-B607-16B028520906}">
      <dgm:prSet phldrT="[Текст]"/>
      <dgm:spPr/>
      <dgm:t>
        <a:bodyPr/>
        <a:lstStyle/>
        <a:p>
          <a:r>
            <a:rPr lang="kk-KZ" b="1" dirty="0">
              <a:latin typeface="Times New Roman" pitchFamily="18" charset="0"/>
              <a:cs typeface="Times New Roman" pitchFamily="18" charset="0"/>
            </a:rPr>
            <a:t>Антропогендік факторлар: </a:t>
          </a:r>
          <a:endParaRPr lang="ru-RU" dirty="0">
            <a:latin typeface="Times New Roman" pitchFamily="18" charset="0"/>
            <a:cs typeface="Times New Roman" pitchFamily="18" charset="0"/>
          </a:endParaRPr>
        </a:p>
      </dgm:t>
    </dgm:pt>
    <dgm:pt modelId="{8074E6EF-896E-4B03-801E-C4C9F266F358}" type="parTrans" cxnId="{22A4FF84-C4F5-4343-B258-8E707830A211}">
      <dgm:prSet/>
      <dgm:spPr/>
      <dgm:t>
        <a:bodyPr/>
        <a:lstStyle/>
        <a:p>
          <a:endParaRPr lang="ru-RU">
            <a:latin typeface="Times New Roman" pitchFamily="18" charset="0"/>
            <a:cs typeface="Times New Roman" pitchFamily="18" charset="0"/>
          </a:endParaRPr>
        </a:p>
      </dgm:t>
    </dgm:pt>
    <dgm:pt modelId="{FF55BE77-E068-4547-B620-B25807B4F544}" type="sibTrans" cxnId="{22A4FF84-C4F5-4343-B258-8E707830A211}">
      <dgm:prSet/>
      <dgm:spPr/>
      <dgm:t>
        <a:bodyPr/>
        <a:lstStyle/>
        <a:p>
          <a:endParaRPr lang="ru-RU">
            <a:latin typeface="Times New Roman" pitchFamily="18" charset="0"/>
            <a:cs typeface="Times New Roman" pitchFamily="18" charset="0"/>
          </a:endParaRPr>
        </a:p>
      </dgm:t>
    </dgm:pt>
    <dgm:pt modelId="{AAA96DF0-D5D0-468F-B587-704E15762EC5}">
      <dgm:prSet phldrT="[Текст]"/>
      <dgm:spPr/>
      <dgm:t>
        <a:bodyPr/>
        <a:lstStyle/>
        <a:p>
          <a:r>
            <a:rPr lang="kk-KZ" dirty="0">
              <a:latin typeface="Times New Roman" pitchFamily="18" charset="0"/>
              <a:cs typeface="Times New Roman" pitchFamily="18" charset="0"/>
            </a:rPr>
            <a:t>орманды кесу, батпақтарды құрғату, тоғандар салу, атмосфераға әртүрлі химиялық заттарды шығару (жалпы алғанда адамға байланысты) әртүрлі экологиялық факторлар адамға әртүрлі жолдармен әсер етеді.</a:t>
          </a:r>
          <a:endParaRPr lang="ru-RU" dirty="0">
            <a:latin typeface="Times New Roman" pitchFamily="18" charset="0"/>
            <a:cs typeface="Times New Roman" pitchFamily="18" charset="0"/>
          </a:endParaRPr>
        </a:p>
      </dgm:t>
    </dgm:pt>
    <dgm:pt modelId="{6C74B77D-D041-4958-A4CC-F2646EC55B65}" type="parTrans" cxnId="{CB6DEAC2-2971-4FA3-9E31-39F55590A993}">
      <dgm:prSet/>
      <dgm:spPr/>
      <dgm:t>
        <a:bodyPr/>
        <a:lstStyle/>
        <a:p>
          <a:endParaRPr lang="ru-RU">
            <a:latin typeface="Times New Roman" pitchFamily="18" charset="0"/>
            <a:cs typeface="Times New Roman" pitchFamily="18" charset="0"/>
          </a:endParaRPr>
        </a:p>
      </dgm:t>
    </dgm:pt>
    <dgm:pt modelId="{2AEE9C49-17CE-46C0-9BE6-55484A74E7DF}" type="sibTrans" cxnId="{CB6DEAC2-2971-4FA3-9E31-39F55590A993}">
      <dgm:prSet/>
      <dgm:spPr/>
      <dgm:t>
        <a:bodyPr/>
        <a:lstStyle/>
        <a:p>
          <a:endParaRPr lang="ru-RU">
            <a:latin typeface="Times New Roman" pitchFamily="18" charset="0"/>
            <a:cs typeface="Times New Roman" pitchFamily="18" charset="0"/>
          </a:endParaRPr>
        </a:p>
      </dgm:t>
    </dgm:pt>
    <dgm:pt modelId="{37F7333B-53D9-46E1-9158-7958A821B59A}" type="pres">
      <dgm:prSet presAssocID="{C8FA2291-EE03-4C7D-9638-F21E1406C9DC}" presName="linear" presStyleCnt="0">
        <dgm:presLayoutVars>
          <dgm:dir/>
          <dgm:resizeHandles val="exact"/>
        </dgm:presLayoutVars>
      </dgm:prSet>
      <dgm:spPr/>
    </dgm:pt>
    <dgm:pt modelId="{7E45ACDF-ECC7-4F47-80FD-722DC2DC932F}" type="pres">
      <dgm:prSet presAssocID="{41C0B19A-FAAB-45CA-B7A7-1509B7D3BB48}" presName="comp" presStyleCnt="0"/>
      <dgm:spPr/>
    </dgm:pt>
    <dgm:pt modelId="{26324F4E-9AA9-44CC-ADD9-C04CD399A96E}" type="pres">
      <dgm:prSet presAssocID="{41C0B19A-FAAB-45CA-B7A7-1509B7D3BB48}" presName="box" presStyleLbl="node1" presStyleIdx="0" presStyleCnt="3"/>
      <dgm:spPr/>
    </dgm:pt>
    <dgm:pt modelId="{2ECC8A73-CC70-44B3-B1A7-3169FB4D0EA9}" type="pres">
      <dgm:prSet presAssocID="{41C0B19A-FAAB-45CA-B7A7-1509B7D3BB48}" presName="img" presStyleLbl="fgImgPlace1" presStyleIdx="0" presStyleCnt="3"/>
      <dgm:spPr>
        <a:blipFill rotWithShape="0">
          <a:blip xmlns:r="http://schemas.openxmlformats.org/officeDocument/2006/relationships" r:embed="rId1"/>
          <a:stretch>
            <a:fillRect/>
          </a:stretch>
        </a:blipFill>
      </dgm:spPr>
    </dgm:pt>
    <dgm:pt modelId="{A80D3132-FD7D-4591-96F5-FC435E3E42AF}" type="pres">
      <dgm:prSet presAssocID="{41C0B19A-FAAB-45CA-B7A7-1509B7D3BB48}" presName="text" presStyleLbl="node1" presStyleIdx="0" presStyleCnt="3">
        <dgm:presLayoutVars>
          <dgm:bulletEnabled val="1"/>
        </dgm:presLayoutVars>
      </dgm:prSet>
      <dgm:spPr/>
    </dgm:pt>
    <dgm:pt modelId="{FCD6D6FA-0E33-4074-BC2B-592461AC7CEE}" type="pres">
      <dgm:prSet presAssocID="{B7B16CCD-A1C7-4B47-B5D3-02A0C6F5D8B4}" presName="spacer" presStyleCnt="0"/>
      <dgm:spPr/>
    </dgm:pt>
    <dgm:pt modelId="{EA1BF44D-D9A2-47A7-8AAA-68490517A0E4}" type="pres">
      <dgm:prSet presAssocID="{D049F56B-C991-425D-9A30-A99DC133BBA8}" presName="comp" presStyleCnt="0"/>
      <dgm:spPr/>
    </dgm:pt>
    <dgm:pt modelId="{2AD14840-FD7D-4D55-8064-66CD255A23E6}" type="pres">
      <dgm:prSet presAssocID="{D049F56B-C991-425D-9A30-A99DC133BBA8}" presName="box" presStyleLbl="node1" presStyleIdx="1" presStyleCnt="3"/>
      <dgm:spPr/>
    </dgm:pt>
    <dgm:pt modelId="{6BD1DE37-66B7-48A2-86D3-B2826FB70B70}" type="pres">
      <dgm:prSet presAssocID="{D049F56B-C991-425D-9A30-A99DC133BBA8}" presName="img" presStyleLbl="fgImgPlace1" presStyleIdx="1" presStyleCnt="3"/>
      <dgm:spPr>
        <a:blipFill rotWithShape="0">
          <a:blip xmlns:r="http://schemas.openxmlformats.org/officeDocument/2006/relationships" r:embed="rId2"/>
          <a:stretch>
            <a:fillRect/>
          </a:stretch>
        </a:blipFill>
      </dgm:spPr>
    </dgm:pt>
    <dgm:pt modelId="{CDFFD270-C8AA-438F-B9EB-B64A8A04170C}" type="pres">
      <dgm:prSet presAssocID="{D049F56B-C991-425D-9A30-A99DC133BBA8}" presName="text" presStyleLbl="node1" presStyleIdx="1" presStyleCnt="3">
        <dgm:presLayoutVars>
          <dgm:bulletEnabled val="1"/>
        </dgm:presLayoutVars>
      </dgm:prSet>
      <dgm:spPr/>
    </dgm:pt>
    <dgm:pt modelId="{DEE8489F-4741-472D-827D-F86F9F825A3C}" type="pres">
      <dgm:prSet presAssocID="{9C0DB1D6-8216-47B0-8ECE-E1D63CDA8067}" presName="spacer" presStyleCnt="0"/>
      <dgm:spPr/>
    </dgm:pt>
    <dgm:pt modelId="{8B5B740F-6AC0-483B-BA02-31264A368B7C}" type="pres">
      <dgm:prSet presAssocID="{4B4B472D-97C5-489A-B607-16B028520906}" presName="comp" presStyleCnt="0"/>
      <dgm:spPr/>
    </dgm:pt>
    <dgm:pt modelId="{3434C8DC-3407-425E-91B6-3B4524A5BD02}" type="pres">
      <dgm:prSet presAssocID="{4B4B472D-97C5-489A-B607-16B028520906}" presName="box" presStyleLbl="node1" presStyleIdx="2" presStyleCnt="3"/>
      <dgm:spPr/>
    </dgm:pt>
    <dgm:pt modelId="{C1DBA146-4603-4253-A2C8-7AAFFAB537F4}" type="pres">
      <dgm:prSet presAssocID="{4B4B472D-97C5-489A-B607-16B028520906}" presName="img" presStyleLbl="fgImgPlace1" presStyleIdx="2" presStyleCnt="3"/>
      <dgm:spPr>
        <a:blipFill rotWithShape="0">
          <a:blip xmlns:r="http://schemas.openxmlformats.org/officeDocument/2006/relationships" r:embed="rId3"/>
          <a:stretch>
            <a:fillRect/>
          </a:stretch>
        </a:blipFill>
      </dgm:spPr>
    </dgm:pt>
    <dgm:pt modelId="{88B60F5B-A768-48FA-AEE4-33C4AAB0BE02}" type="pres">
      <dgm:prSet presAssocID="{4B4B472D-97C5-489A-B607-16B028520906}" presName="text" presStyleLbl="node1" presStyleIdx="2" presStyleCnt="3">
        <dgm:presLayoutVars>
          <dgm:bulletEnabled val="1"/>
        </dgm:presLayoutVars>
      </dgm:prSet>
      <dgm:spPr/>
    </dgm:pt>
  </dgm:ptLst>
  <dgm:cxnLst>
    <dgm:cxn modelId="{66E40000-E806-4D1D-B22B-D30A4F0B9A79}" type="presOf" srcId="{4B4B472D-97C5-489A-B607-16B028520906}" destId="{88B60F5B-A768-48FA-AEE4-33C4AAB0BE02}" srcOrd="1" destOrd="0" presId="urn:microsoft.com/office/officeart/2005/8/layout/vList4"/>
    <dgm:cxn modelId="{70091113-B9B2-4224-BEB2-75F403B5011F}" type="presOf" srcId="{D049F56B-C991-425D-9A30-A99DC133BBA8}" destId="{CDFFD270-C8AA-438F-B9EB-B64A8A04170C}" srcOrd="1" destOrd="0" presId="urn:microsoft.com/office/officeart/2005/8/layout/vList4"/>
    <dgm:cxn modelId="{A1CACD1A-8088-43AF-8003-76A8B182FF91}" type="presOf" srcId="{4B4B472D-97C5-489A-B607-16B028520906}" destId="{3434C8DC-3407-425E-91B6-3B4524A5BD02}" srcOrd="0" destOrd="0" presId="urn:microsoft.com/office/officeart/2005/8/layout/vList4"/>
    <dgm:cxn modelId="{B6FEB81C-DAC3-497E-8E72-CE1380CB0F95}" srcId="{C8FA2291-EE03-4C7D-9638-F21E1406C9DC}" destId="{D049F56B-C991-425D-9A30-A99DC133BBA8}" srcOrd="1" destOrd="0" parTransId="{70195C59-A5C9-48AF-BA18-659857446897}" sibTransId="{9C0DB1D6-8216-47B0-8ECE-E1D63CDA8067}"/>
    <dgm:cxn modelId="{D3BFB31F-80D6-4786-8491-2C781B9D892E}" type="presOf" srcId="{AAA96DF0-D5D0-468F-B587-704E15762EC5}" destId="{88B60F5B-A768-48FA-AEE4-33C4AAB0BE02}" srcOrd="1" destOrd="1" presId="urn:microsoft.com/office/officeart/2005/8/layout/vList4"/>
    <dgm:cxn modelId="{6CA8A326-C7D4-4CB0-BA82-F2397E2DCD4B}" type="presOf" srcId="{D0FF8D46-378F-4EC0-96BB-B67CEC7843DA}" destId="{CDFFD270-C8AA-438F-B9EB-B64A8A04170C}" srcOrd="1" destOrd="1" presId="urn:microsoft.com/office/officeart/2005/8/layout/vList4"/>
    <dgm:cxn modelId="{9AF65F2C-A2A6-4592-AD14-15E5AA0F5CAA}" type="presOf" srcId="{C8FA2291-EE03-4C7D-9638-F21E1406C9DC}" destId="{37F7333B-53D9-46E1-9158-7958A821B59A}" srcOrd="0" destOrd="0" presId="urn:microsoft.com/office/officeart/2005/8/layout/vList4"/>
    <dgm:cxn modelId="{316CC86A-7F40-4807-98F9-31CFE8F0F68C}" type="presOf" srcId="{20AA1F54-E0EB-42E6-996B-578E2CB6EA1A}" destId="{A80D3132-FD7D-4591-96F5-FC435E3E42AF}" srcOrd="1" destOrd="1" presId="urn:microsoft.com/office/officeart/2005/8/layout/vList4"/>
    <dgm:cxn modelId="{680AA578-6157-4478-AF64-E3FDF6EF78E8}" srcId="{D049F56B-C991-425D-9A30-A99DC133BBA8}" destId="{D0FF8D46-378F-4EC0-96BB-B67CEC7843DA}" srcOrd="0" destOrd="0" parTransId="{ECF37678-E4B1-4A00-A62C-5A69F61A8A1B}" sibTransId="{4214DC42-B100-4FF6-BE27-0895F3C8CA42}"/>
    <dgm:cxn modelId="{7B7A9682-619B-4C02-9662-873DC97AE4F8}" type="presOf" srcId="{41C0B19A-FAAB-45CA-B7A7-1509B7D3BB48}" destId="{26324F4E-9AA9-44CC-ADD9-C04CD399A96E}" srcOrd="0" destOrd="0" presId="urn:microsoft.com/office/officeart/2005/8/layout/vList4"/>
    <dgm:cxn modelId="{22A4FF84-C4F5-4343-B258-8E707830A211}" srcId="{C8FA2291-EE03-4C7D-9638-F21E1406C9DC}" destId="{4B4B472D-97C5-489A-B607-16B028520906}" srcOrd="2" destOrd="0" parTransId="{8074E6EF-896E-4B03-801E-C4C9F266F358}" sibTransId="{FF55BE77-E068-4547-B620-B25807B4F544}"/>
    <dgm:cxn modelId="{2BB0B186-267F-4553-939D-33BB6BE535EE}" srcId="{41C0B19A-FAAB-45CA-B7A7-1509B7D3BB48}" destId="{20AA1F54-E0EB-42E6-996B-578E2CB6EA1A}" srcOrd="0" destOrd="0" parTransId="{8AA8206C-A01A-4A9A-BB99-CA63C60A8777}" sibTransId="{B380EDAB-0BC1-44FA-ACE6-FD3994B5A4C2}"/>
    <dgm:cxn modelId="{E410E38C-682F-48E8-8D51-E71CBE0A7047}" type="presOf" srcId="{D0FF8D46-378F-4EC0-96BB-B67CEC7843DA}" destId="{2AD14840-FD7D-4D55-8064-66CD255A23E6}" srcOrd="0" destOrd="1" presId="urn:microsoft.com/office/officeart/2005/8/layout/vList4"/>
    <dgm:cxn modelId="{116474AD-B56B-4EC5-B8D6-1AC5EFA2FC95}" type="presOf" srcId="{D049F56B-C991-425D-9A30-A99DC133BBA8}" destId="{2AD14840-FD7D-4D55-8064-66CD255A23E6}" srcOrd="0" destOrd="0" presId="urn:microsoft.com/office/officeart/2005/8/layout/vList4"/>
    <dgm:cxn modelId="{5CF939B8-D4EA-4D73-AACE-4F76BC11E83A}" srcId="{C8FA2291-EE03-4C7D-9638-F21E1406C9DC}" destId="{41C0B19A-FAAB-45CA-B7A7-1509B7D3BB48}" srcOrd="0" destOrd="0" parTransId="{0FCC7253-C3DC-45C2-B85B-B107213C6022}" sibTransId="{B7B16CCD-A1C7-4B47-B5D3-02A0C6F5D8B4}"/>
    <dgm:cxn modelId="{CB6DEAC2-2971-4FA3-9E31-39F55590A993}" srcId="{4B4B472D-97C5-489A-B607-16B028520906}" destId="{AAA96DF0-D5D0-468F-B587-704E15762EC5}" srcOrd="0" destOrd="0" parTransId="{6C74B77D-D041-4958-A4CC-F2646EC55B65}" sibTransId="{2AEE9C49-17CE-46C0-9BE6-55484A74E7DF}"/>
    <dgm:cxn modelId="{F77986C4-6FC7-46F2-8718-423858DE26CA}" type="presOf" srcId="{41C0B19A-FAAB-45CA-B7A7-1509B7D3BB48}" destId="{A80D3132-FD7D-4591-96F5-FC435E3E42AF}" srcOrd="1" destOrd="0" presId="urn:microsoft.com/office/officeart/2005/8/layout/vList4"/>
    <dgm:cxn modelId="{0605A3C7-9BE9-4083-B64D-52FB6BF3EE1D}" type="presOf" srcId="{AAA96DF0-D5D0-468F-B587-704E15762EC5}" destId="{3434C8DC-3407-425E-91B6-3B4524A5BD02}" srcOrd="0" destOrd="1" presId="urn:microsoft.com/office/officeart/2005/8/layout/vList4"/>
    <dgm:cxn modelId="{990B1DEA-D23E-4E4E-9919-8A1F70F0FF50}" type="presOf" srcId="{20AA1F54-E0EB-42E6-996B-578E2CB6EA1A}" destId="{26324F4E-9AA9-44CC-ADD9-C04CD399A96E}" srcOrd="0" destOrd="1" presId="urn:microsoft.com/office/officeart/2005/8/layout/vList4"/>
    <dgm:cxn modelId="{ABB5ABAC-5E62-4DCF-BA05-62CBB67E9867}" type="presParOf" srcId="{37F7333B-53D9-46E1-9158-7958A821B59A}" destId="{7E45ACDF-ECC7-4F47-80FD-722DC2DC932F}" srcOrd="0" destOrd="0" presId="urn:microsoft.com/office/officeart/2005/8/layout/vList4"/>
    <dgm:cxn modelId="{B88BDF3E-9238-43AA-8400-F55C6DBEB386}" type="presParOf" srcId="{7E45ACDF-ECC7-4F47-80FD-722DC2DC932F}" destId="{26324F4E-9AA9-44CC-ADD9-C04CD399A96E}" srcOrd="0" destOrd="0" presId="urn:microsoft.com/office/officeart/2005/8/layout/vList4"/>
    <dgm:cxn modelId="{43221251-F723-42CB-A94E-C3FEA45BCF00}" type="presParOf" srcId="{7E45ACDF-ECC7-4F47-80FD-722DC2DC932F}" destId="{2ECC8A73-CC70-44B3-B1A7-3169FB4D0EA9}" srcOrd="1" destOrd="0" presId="urn:microsoft.com/office/officeart/2005/8/layout/vList4"/>
    <dgm:cxn modelId="{57BE58C9-D016-40BD-8339-AA5904E2D94C}" type="presParOf" srcId="{7E45ACDF-ECC7-4F47-80FD-722DC2DC932F}" destId="{A80D3132-FD7D-4591-96F5-FC435E3E42AF}" srcOrd="2" destOrd="0" presId="urn:microsoft.com/office/officeart/2005/8/layout/vList4"/>
    <dgm:cxn modelId="{9BC0E9B7-A2EE-4DC4-94AC-E76632BC8273}" type="presParOf" srcId="{37F7333B-53D9-46E1-9158-7958A821B59A}" destId="{FCD6D6FA-0E33-4074-BC2B-592461AC7CEE}" srcOrd="1" destOrd="0" presId="urn:microsoft.com/office/officeart/2005/8/layout/vList4"/>
    <dgm:cxn modelId="{AEA438A3-D57E-428D-BFFF-FBD83F1061B3}" type="presParOf" srcId="{37F7333B-53D9-46E1-9158-7958A821B59A}" destId="{EA1BF44D-D9A2-47A7-8AAA-68490517A0E4}" srcOrd="2" destOrd="0" presId="urn:microsoft.com/office/officeart/2005/8/layout/vList4"/>
    <dgm:cxn modelId="{8D1467DA-6EF7-4642-9A77-06962FD8A1AF}" type="presParOf" srcId="{EA1BF44D-D9A2-47A7-8AAA-68490517A0E4}" destId="{2AD14840-FD7D-4D55-8064-66CD255A23E6}" srcOrd="0" destOrd="0" presId="urn:microsoft.com/office/officeart/2005/8/layout/vList4"/>
    <dgm:cxn modelId="{A1BCEF39-1EDB-4AC0-A1E9-5E2A623163F6}" type="presParOf" srcId="{EA1BF44D-D9A2-47A7-8AAA-68490517A0E4}" destId="{6BD1DE37-66B7-48A2-86D3-B2826FB70B70}" srcOrd="1" destOrd="0" presId="urn:microsoft.com/office/officeart/2005/8/layout/vList4"/>
    <dgm:cxn modelId="{101CCA13-A867-4703-B71D-8783C353874B}" type="presParOf" srcId="{EA1BF44D-D9A2-47A7-8AAA-68490517A0E4}" destId="{CDFFD270-C8AA-438F-B9EB-B64A8A04170C}" srcOrd="2" destOrd="0" presId="urn:microsoft.com/office/officeart/2005/8/layout/vList4"/>
    <dgm:cxn modelId="{1B1E3A55-ED78-4AA1-A76E-EAD91B663998}" type="presParOf" srcId="{37F7333B-53D9-46E1-9158-7958A821B59A}" destId="{DEE8489F-4741-472D-827D-F86F9F825A3C}" srcOrd="3" destOrd="0" presId="urn:microsoft.com/office/officeart/2005/8/layout/vList4"/>
    <dgm:cxn modelId="{C61F1080-2B15-4862-A6EC-FD2B53C46EF8}" type="presParOf" srcId="{37F7333B-53D9-46E1-9158-7958A821B59A}" destId="{8B5B740F-6AC0-483B-BA02-31264A368B7C}" srcOrd="4" destOrd="0" presId="urn:microsoft.com/office/officeart/2005/8/layout/vList4"/>
    <dgm:cxn modelId="{C39CB653-086F-4BDB-911B-35BC3AEF4A66}" type="presParOf" srcId="{8B5B740F-6AC0-483B-BA02-31264A368B7C}" destId="{3434C8DC-3407-425E-91B6-3B4524A5BD02}" srcOrd="0" destOrd="0" presId="urn:microsoft.com/office/officeart/2005/8/layout/vList4"/>
    <dgm:cxn modelId="{C0537A43-00F7-4C30-B162-ADE20551D01C}" type="presParOf" srcId="{8B5B740F-6AC0-483B-BA02-31264A368B7C}" destId="{C1DBA146-4603-4253-A2C8-7AAFFAB537F4}" srcOrd="1" destOrd="0" presId="urn:microsoft.com/office/officeart/2005/8/layout/vList4"/>
    <dgm:cxn modelId="{290C9580-E788-4DCE-BD85-B702FF14D63A}" type="presParOf" srcId="{8B5B740F-6AC0-483B-BA02-31264A368B7C}" destId="{88B60F5B-A768-48FA-AEE4-33C4AAB0BE0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C26F08-7A89-481A-BADD-280A222A80F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366B38D0-822C-4A2A-9B39-E2E9F6E43136}">
      <dgm:prSet phldrT="[Текст]" custT="1"/>
      <dgm:spPr/>
      <dgm:t>
        <a:bodyPr/>
        <a:lstStyle/>
        <a:p>
          <a:r>
            <a:rPr lang="kk-KZ" sz="2800" dirty="0">
              <a:latin typeface="Times New Roman" pitchFamily="18" charset="0"/>
              <a:cs typeface="Times New Roman" pitchFamily="18" charset="0"/>
            </a:rPr>
            <a:t>тікелей әсер ететіндер (жарық, жылу, ауа, су, минералды қоректену) </a:t>
          </a:r>
          <a:endParaRPr lang="ru-RU" sz="2800" dirty="0">
            <a:latin typeface="Times New Roman" pitchFamily="18" charset="0"/>
            <a:cs typeface="Times New Roman" pitchFamily="18" charset="0"/>
          </a:endParaRPr>
        </a:p>
      </dgm:t>
    </dgm:pt>
    <dgm:pt modelId="{A4C86F5E-E0A2-45E1-8F8E-CC945DAB34C4}" type="parTrans" cxnId="{8A6B640A-2A0A-4302-A91B-5F7FEE5271EF}">
      <dgm:prSet/>
      <dgm:spPr/>
      <dgm:t>
        <a:bodyPr/>
        <a:lstStyle/>
        <a:p>
          <a:endParaRPr lang="ru-RU"/>
        </a:p>
      </dgm:t>
    </dgm:pt>
    <dgm:pt modelId="{CEE14100-63C8-4869-B495-1A8EECE57F3B}" type="sibTrans" cxnId="{8A6B640A-2A0A-4302-A91B-5F7FEE5271EF}">
      <dgm:prSet/>
      <dgm:spPr/>
      <dgm:t>
        <a:bodyPr/>
        <a:lstStyle/>
        <a:p>
          <a:endParaRPr lang="ru-RU"/>
        </a:p>
      </dgm:t>
    </dgm:pt>
    <dgm:pt modelId="{994ACFA4-5192-45E0-8FDB-E4221B36F891}">
      <dgm:prSet phldrT="[Текст]" custT="1"/>
      <dgm:spPr/>
      <dgm:t>
        <a:bodyPr/>
        <a:lstStyle/>
        <a:p>
          <a:r>
            <a:rPr lang="kk-KZ" sz="2800" dirty="0">
              <a:latin typeface="Times New Roman" pitchFamily="18" charset="0"/>
              <a:cs typeface="Times New Roman" pitchFamily="18" charset="0"/>
            </a:rPr>
            <a:t>жанама (басқа факторларға әсер ететіндер)</a:t>
          </a:r>
          <a:endParaRPr lang="ru-RU" sz="2800" dirty="0">
            <a:latin typeface="Times New Roman" pitchFamily="18" charset="0"/>
            <a:cs typeface="Times New Roman" pitchFamily="18" charset="0"/>
          </a:endParaRPr>
        </a:p>
      </dgm:t>
    </dgm:pt>
    <dgm:pt modelId="{FE945E4C-DE55-4DD9-A902-BAC01A84DAE3}" type="parTrans" cxnId="{BF97F094-371F-44D4-9FE3-FC742C463983}">
      <dgm:prSet/>
      <dgm:spPr/>
      <dgm:t>
        <a:bodyPr/>
        <a:lstStyle/>
        <a:p>
          <a:endParaRPr lang="ru-RU"/>
        </a:p>
      </dgm:t>
    </dgm:pt>
    <dgm:pt modelId="{F7125D8A-5A0A-4952-8B2E-6A4CBD281B30}" type="sibTrans" cxnId="{BF97F094-371F-44D4-9FE3-FC742C463983}">
      <dgm:prSet/>
      <dgm:spPr/>
      <dgm:t>
        <a:bodyPr/>
        <a:lstStyle/>
        <a:p>
          <a:endParaRPr lang="ru-RU"/>
        </a:p>
      </dgm:t>
    </dgm:pt>
    <dgm:pt modelId="{EA044FD4-3380-40DE-97EE-99785C4DA88D}">
      <dgm:prSet phldrT="[Текст]" custT="1"/>
      <dgm:spPr/>
      <dgm:t>
        <a:bodyPr/>
        <a:lstStyle/>
        <a:p>
          <a:r>
            <a:rPr lang="kk-KZ" sz="2800" dirty="0">
              <a:latin typeface="Times New Roman" pitchFamily="18" charset="0"/>
              <a:cs typeface="Times New Roman" pitchFamily="18" charset="0"/>
            </a:rPr>
            <a:t>осы аталған режимдерге әсер етіп солар арқылы өсімдіктерге әсер ететін факторлар деп бөлуге болады. </a:t>
          </a:r>
          <a:endParaRPr lang="ru-RU" sz="2800" dirty="0">
            <a:latin typeface="Times New Roman" pitchFamily="18" charset="0"/>
            <a:cs typeface="Times New Roman" pitchFamily="18" charset="0"/>
          </a:endParaRPr>
        </a:p>
      </dgm:t>
    </dgm:pt>
    <dgm:pt modelId="{3969E478-709B-43EC-A7C2-640BED176D0F}" type="parTrans" cxnId="{D3BBB2B9-EF5E-4FF3-A71F-0693003BDE1D}">
      <dgm:prSet/>
      <dgm:spPr/>
      <dgm:t>
        <a:bodyPr/>
        <a:lstStyle/>
        <a:p>
          <a:endParaRPr lang="ru-RU"/>
        </a:p>
      </dgm:t>
    </dgm:pt>
    <dgm:pt modelId="{1378DD3B-C367-468A-9A7A-E4428D7C4821}" type="sibTrans" cxnId="{D3BBB2B9-EF5E-4FF3-A71F-0693003BDE1D}">
      <dgm:prSet/>
      <dgm:spPr/>
      <dgm:t>
        <a:bodyPr/>
        <a:lstStyle/>
        <a:p>
          <a:endParaRPr lang="ru-RU"/>
        </a:p>
      </dgm:t>
    </dgm:pt>
    <dgm:pt modelId="{A2039EA9-B32F-462D-BC77-3D0C3A868250}" type="pres">
      <dgm:prSet presAssocID="{5CC26F08-7A89-481A-BADD-280A222A80FD}" presName="linear" presStyleCnt="0">
        <dgm:presLayoutVars>
          <dgm:dir/>
          <dgm:animLvl val="lvl"/>
          <dgm:resizeHandles val="exact"/>
        </dgm:presLayoutVars>
      </dgm:prSet>
      <dgm:spPr/>
    </dgm:pt>
    <dgm:pt modelId="{9CF5AC53-EEA6-4328-B637-71673AB0B11C}" type="pres">
      <dgm:prSet presAssocID="{366B38D0-822C-4A2A-9B39-E2E9F6E43136}" presName="parentLin" presStyleCnt="0"/>
      <dgm:spPr/>
    </dgm:pt>
    <dgm:pt modelId="{C795B07B-31AB-4D45-8865-225318208876}" type="pres">
      <dgm:prSet presAssocID="{366B38D0-822C-4A2A-9B39-E2E9F6E43136}" presName="parentLeftMargin" presStyleLbl="node1" presStyleIdx="0" presStyleCnt="3"/>
      <dgm:spPr/>
    </dgm:pt>
    <dgm:pt modelId="{297FDEE9-4682-4096-A0A9-BCE7B10A0EB7}" type="pres">
      <dgm:prSet presAssocID="{366B38D0-822C-4A2A-9B39-E2E9F6E43136}" presName="parentText" presStyleLbl="node1" presStyleIdx="0" presStyleCnt="3">
        <dgm:presLayoutVars>
          <dgm:chMax val="0"/>
          <dgm:bulletEnabled val="1"/>
        </dgm:presLayoutVars>
      </dgm:prSet>
      <dgm:spPr/>
    </dgm:pt>
    <dgm:pt modelId="{BD6C2B63-EBDE-4DDA-A058-4D86D5576EC9}" type="pres">
      <dgm:prSet presAssocID="{366B38D0-822C-4A2A-9B39-E2E9F6E43136}" presName="negativeSpace" presStyleCnt="0"/>
      <dgm:spPr/>
    </dgm:pt>
    <dgm:pt modelId="{334A93AA-9EAD-4C77-B915-1EA90BAB9F05}" type="pres">
      <dgm:prSet presAssocID="{366B38D0-822C-4A2A-9B39-E2E9F6E43136}" presName="childText" presStyleLbl="conFgAcc1" presStyleIdx="0" presStyleCnt="3">
        <dgm:presLayoutVars>
          <dgm:bulletEnabled val="1"/>
        </dgm:presLayoutVars>
      </dgm:prSet>
      <dgm:spPr/>
    </dgm:pt>
    <dgm:pt modelId="{8A24A78E-D03B-4C81-A918-6BC6C45AC089}" type="pres">
      <dgm:prSet presAssocID="{CEE14100-63C8-4869-B495-1A8EECE57F3B}" presName="spaceBetweenRectangles" presStyleCnt="0"/>
      <dgm:spPr/>
    </dgm:pt>
    <dgm:pt modelId="{6A18618D-46BB-46C2-BE3E-8BE75A692F21}" type="pres">
      <dgm:prSet presAssocID="{994ACFA4-5192-45E0-8FDB-E4221B36F891}" presName="parentLin" presStyleCnt="0"/>
      <dgm:spPr/>
    </dgm:pt>
    <dgm:pt modelId="{0AC9E83D-0526-451B-A646-174F7E9E7111}" type="pres">
      <dgm:prSet presAssocID="{994ACFA4-5192-45E0-8FDB-E4221B36F891}" presName="parentLeftMargin" presStyleLbl="node1" presStyleIdx="0" presStyleCnt="3"/>
      <dgm:spPr/>
    </dgm:pt>
    <dgm:pt modelId="{15F65A31-D941-4423-9B99-E1D20249823A}" type="pres">
      <dgm:prSet presAssocID="{994ACFA4-5192-45E0-8FDB-E4221B36F891}" presName="parentText" presStyleLbl="node1" presStyleIdx="1" presStyleCnt="3">
        <dgm:presLayoutVars>
          <dgm:chMax val="0"/>
          <dgm:bulletEnabled val="1"/>
        </dgm:presLayoutVars>
      </dgm:prSet>
      <dgm:spPr/>
    </dgm:pt>
    <dgm:pt modelId="{5CAED8DE-3D7E-4496-BA13-78866407CBD5}" type="pres">
      <dgm:prSet presAssocID="{994ACFA4-5192-45E0-8FDB-E4221B36F891}" presName="negativeSpace" presStyleCnt="0"/>
      <dgm:spPr/>
    </dgm:pt>
    <dgm:pt modelId="{76A145FE-719A-4F6A-A55C-CBD5EA2538E7}" type="pres">
      <dgm:prSet presAssocID="{994ACFA4-5192-45E0-8FDB-E4221B36F891}" presName="childText" presStyleLbl="conFgAcc1" presStyleIdx="1" presStyleCnt="3">
        <dgm:presLayoutVars>
          <dgm:bulletEnabled val="1"/>
        </dgm:presLayoutVars>
      </dgm:prSet>
      <dgm:spPr/>
    </dgm:pt>
    <dgm:pt modelId="{02B63AB6-4541-4331-8200-5A3CCA5C15AC}" type="pres">
      <dgm:prSet presAssocID="{F7125D8A-5A0A-4952-8B2E-6A4CBD281B30}" presName="spaceBetweenRectangles" presStyleCnt="0"/>
      <dgm:spPr/>
    </dgm:pt>
    <dgm:pt modelId="{11D6BDAC-6FFB-4240-B9CE-F8ED5016432C}" type="pres">
      <dgm:prSet presAssocID="{EA044FD4-3380-40DE-97EE-99785C4DA88D}" presName="parentLin" presStyleCnt="0"/>
      <dgm:spPr/>
    </dgm:pt>
    <dgm:pt modelId="{BE1B31D9-0CC4-4660-9D66-672777057F71}" type="pres">
      <dgm:prSet presAssocID="{EA044FD4-3380-40DE-97EE-99785C4DA88D}" presName="parentLeftMargin" presStyleLbl="node1" presStyleIdx="1" presStyleCnt="3"/>
      <dgm:spPr/>
    </dgm:pt>
    <dgm:pt modelId="{EDAA88FA-74B8-463D-BD51-804C3B9E1BC9}" type="pres">
      <dgm:prSet presAssocID="{EA044FD4-3380-40DE-97EE-99785C4DA88D}" presName="parentText" presStyleLbl="node1" presStyleIdx="2" presStyleCnt="3">
        <dgm:presLayoutVars>
          <dgm:chMax val="0"/>
          <dgm:bulletEnabled val="1"/>
        </dgm:presLayoutVars>
      </dgm:prSet>
      <dgm:spPr/>
    </dgm:pt>
    <dgm:pt modelId="{6ED637AA-8D86-442F-AF0C-2DABD693E36D}" type="pres">
      <dgm:prSet presAssocID="{EA044FD4-3380-40DE-97EE-99785C4DA88D}" presName="negativeSpace" presStyleCnt="0"/>
      <dgm:spPr/>
    </dgm:pt>
    <dgm:pt modelId="{8040AB05-072D-4F5A-9692-DB2C99879C66}" type="pres">
      <dgm:prSet presAssocID="{EA044FD4-3380-40DE-97EE-99785C4DA88D}" presName="childText" presStyleLbl="conFgAcc1" presStyleIdx="2" presStyleCnt="3">
        <dgm:presLayoutVars>
          <dgm:bulletEnabled val="1"/>
        </dgm:presLayoutVars>
      </dgm:prSet>
      <dgm:spPr/>
    </dgm:pt>
  </dgm:ptLst>
  <dgm:cxnLst>
    <dgm:cxn modelId="{8A6B640A-2A0A-4302-A91B-5F7FEE5271EF}" srcId="{5CC26F08-7A89-481A-BADD-280A222A80FD}" destId="{366B38D0-822C-4A2A-9B39-E2E9F6E43136}" srcOrd="0" destOrd="0" parTransId="{A4C86F5E-E0A2-45E1-8F8E-CC945DAB34C4}" sibTransId="{CEE14100-63C8-4869-B495-1A8EECE57F3B}"/>
    <dgm:cxn modelId="{AA15436E-2A26-45D2-AA64-9C5F90103A0A}" type="presOf" srcId="{994ACFA4-5192-45E0-8FDB-E4221B36F891}" destId="{15F65A31-D941-4423-9B99-E1D20249823A}" srcOrd="1" destOrd="0" presId="urn:microsoft.com/office/officeart/2005/8/layout/list1"/>
    <dgm:cxn modelId="{CB60FF54-0E1E-4CD0-A5A9-9A2BB1170517}" type="presOf" srcId="{366B38D0-822C-4A2A-9B39-E2E9F6E43136}" destId="{297FDEE9-4682-4096-A0A9-BCE7B10A0EB7}" srcOrd="1" destOrd="0" presId="urn:microsoft.com/office/officeart/2005/8/layout/list1"/>
    <dgm:cxn modelId="{1D0C8983-5905-4456-842C-6806FE79F730}" type="presOf" srcId="{EA044FD4-3380-40DE-97EE-99785C4DA88D}" destId="{BE1B31D9-0CC4-4660-9D66-672777057F71}" srcOrd="0" destOrd="0" presId="urn:microsoft.com/office/officeart/2005/8/layout/list1"/>
    <dgm:cxn modelId="{BF97F094-371F-44D4-9FE3-FC742C463983}" srcId="{5CC26F08-7A89-481A-BADD-280A222A80FD}" destId="{994ACFA4-5192-45E0-8FDB-E4221B36F891}" srcOrd="1" destOrd="0" parTransId="{FE945E4C-DE55-4DD9-A902-BAC01A84DAE3}" sibTransId="{F7125D8A-5A0A-4952-8B2E-6A4CBD281B30}"/>
    <dgm:cxn modelId="{8D1E2AA3-25B0-4D97-B0A9-30AEFE25707C}" type="presOf" srcId="{EA044FD4-3380-40DE-97EE-99785C4DA88D}" destId="{EDAA88FA-74B8-463D-BD51-804C3B9E1BC9}" srcOrd="1" destOrd="0" presId="urn:microsoft.com/office/officeart/2005/8/layout/list1"/>
    <dgm:cxn modelId="{D3BBB2B9-EF5E-4FF3-A71F-0693003BDE1D}" srcId="{5CC26F08-7A89-481A-BADD-280A222A80FD}" destId="{EA044FD4-3380-40DE-97EE-99785C4DA88D}" srcOrd="2" destOrd="0" parTransId="{3969E478-709B-43EC-A7C2-640BED176D0F}" sibTransId="{1378DD3B-C367-468A-9A7A-E4428D7C4821}"/>
    <dgm:cxn modelId="{B439E5E1-D5F7-4612-9042-DA119BFAC4B6}" type="presOf" srcId="{366B38D0-822C-4A2A-9B39-E2E9F6E43136}" destId="{C795B07B-31AB-4D45-8865-225318208876}" srcOrd="0" destOrd="0" presId="urn:microsoft.com/office/officeart/2005/8/layout/list1"/>
    <dgm:cxn modelId="{C5722DEC-84C9-4936-9684-0AF73E9E2CA7}" type="presOf" srcId="{994ACFA4-5192-45E0-8FDB-E4221B36F891}" destId="{0AC9E83D-0526-451B-A646-174F7E9E7111}" srcOrd="0" destOrd="0" presId="urn:microsoft.com/office/officeart/2005/8/layout/list1"/>
    <dgm:cxn modelId="{A2406DFF-3C8D-4AE7-B313-58FE5EEC630B}" type="presOf" srcId="{5CC26F08-7A89-481A-BADD-280A222A80FD}" destId="{A2039EA9-B32F-462D-BC77-3D0C3A868250}" srcOrd="0" destOrd="0" presId="urn:microsoft.com/office/officeart/2005/8/layout/list1"/>
    <dgm:cxn modelId="{8071D78D-E049-4366-BC02-D16A839925D2}" type="presParOf" srcId="{A2039EA9-B32F-462D-BC77-3D0C3A868250}" destId="{9CF5AC53-EEA6-4328-B637-71673AB0B11C}" srcOrd="0" destOrd="0" presId="urn:microsoft.com/office/officeart/2005/8/layout/list1"/>
    <dgm:cxn modelId="{CA9F4232-E88D-439C-BC49-FBFA3507B36B}" type="presParOf" srcId="{9CF5AC53-EEA6-4328-B637-71673AB0B11C}" destId="{C795B07B-31AB-4D45-8865-225318208876}" srcOrd="0" destOrd="0" presId="urn:microsoft.com/office/officeart/2005/8/layout/list1"/>
    <dgm:cxn modelId="{753837FA-F983-4E4D-BDA0-2829633599DE}" type="presParOf" srcId="{9CF5AC53-EEA6-4328-B637-71673AB0B11C}" destId="{297FDEE9-4682-4096-A0A9-BCE7B10A0EB7}" srcOrd="1" destOrd="0" presId="urn:microsoft.com/office/officeart/2005/8/layout/list1"/>
    <dgm:cxn modelId="{E70C6D5F-6CDB-4CE8-975F-A9874606B7E8}" type="presParOf" srcId="{A2039EA9-B32F-462D-BC77-3D0C3A868250}" destId="{BD6C2B63-EBDE-4DDA-A058-4D86D5576EC9}" srcOrd="1" destOrd="0" presId="urn:microsoft.com/office/officeart/2005/8/layout/list1"/>
    <dgm:cxn modelId="{234E7257-13FF-4895-968C-A9F40E151C4B}" type="presParOf" srcId="{A2039EA9-B32F-462D-BC77-3D0C3A868250}" destId="{334A93AA-9EAD-4C77-B915-1EA90BAB9F05}" srcOrd="2" destOrd="0" presId="urn:microsoft.com/office/officeart/2005/8/layout/list1"/>
    <dgm:cxn modelId="{65CCC885-5E54-4BB4-B266-CAF181CB6288}" type="presParOf" srcId="{A2039EA9-B32F-462D-BC77-3D0C3A868250}" destId="{8A24A78E-D03B-4C81-A918-6BC6C45AC089}" srcOrd="3" destOrd="0" presId="urn:microsoft.com/office/officeart/2005/8/layout/list1"/>
    <dgm:cxn modelId="{07D390DB-10C7-4361-BBD7-15F12CAF66F7}" type="presParOf" srcId="{A2039EA9-B32F-462D-BC77-3D0C3A868250}" destId="{6A18618D-46BB-46C2-BE3E-8BE75A692F21}" srcOrd="4" destOrd="0" presId="urn:microsoft.com/office/officeart/2005/8/layout/list1"/>
    <dgm:cxn modelId="{FFA7DF50-BAE6-40E4-A234-6D23A7632DB7}" type="presParOf" srcId="{6A18618D-46BB-46C2-BE3E-8BE75A692F21}" destId="{0AC9E83D-0526-451B-A646-174F7E9E7111}" srcOrd="0" destOrd="0" presId="urn:microsoft.com/office/officeart/2005/8/layout/list1"/>
    <dgm:cxn modelId="{290B7115-A06B-48D3-BFC6-025D1D64C11B}" type="presParOf" srcId="{6A18618D-46BB-46C2-BE3E-8BE75A692F21}" destId="{15F65A31-D941-4423-9B99-E1D20249823A}" srcOrd="1" destOrd="0" presId="urn:microsoft.com/office/officeart/2005/8/layout/list1"/>
    <dgm:cxn modelId="{5A5DE466-38AC-4AE2-80D8-CE34A9BF7406}" type="presParOf" srcId="{A2039EA9-B32F-462D-BC77-3D0C3A868250}" destId="{5CAED8DE-3D7E-4496-BA13-78866407CBD5}" srcOrd="5" destOrd="0" presId="urn:microsoft.com/office/officeart/2005/8/layout/list1"/>
    <dgm:cxn modelId="{D8E7E585-9426-4801-91C9-A08EE7118631}" type="presParOf" srcId="{A2039EA9-B32F-462D-BC77-3D0C3A868250}" destId="{76A145FE-719A-4F6A-A55C-CBD5EA2538E7}" srcOrd="6" destOrd="0" presId="urn:microsoft.com/office/officeart/2005/8/layout/list1"/>
    <dgm:cxn modelId="{891D8034-1750-4286-8E15-A733581EC4D0}" type="presParOf" srcId="{A2039EA9-B32F-462D-BC77-3D0C3A868250}" destId="{02B63AB6-4541-4331-8200-5A3CCA5C15AC}" srcOrd="7" destOrd="0" presId="urn:microsoft.com/office/officeart/2005/8/layout/list1"/>
    <dgm:cxn modelId="{A6790BB7-1D41-4561-83C6-2238CC62BAF7}" type="presParOf" srcId="{A2039EA9-B32F-462D-BC77-3D0C3A868250}" destId="{11D6BDAC-6FFB-4240-B9CE-F8ED5016432C}" srcOrd="8" destOrd="0" presId="urn:microsoft.com/office/officeart/2005/8/layout/list1"/>
    <dgm:cxn modelId="{21F6BB31-79CC-4487-95FF-0A5BDEF5FBB9}" type="presParOf" srcId="{11D6BDAC-6FFB-4240-B9CE-F8ED5016432C}" destId="{BE1B31D9-0CC4-4660-9D66-672777057F71}" srcOrd="0" destOrd="0" presId="urn:microsoft.com/office/officeart/2005/8/layout/list1"/>
    <dgm:cxn modelId="{49CD8200-6AD4-42BA-81EE-7E10A19C0F6D}" type="presParOf" srcId="{11D6BDAC-6FFB-4240-B9CE-F8ED5016432C}" destId="{EDAA88FA-74B8-463D-BD51-804C3B9E1BC9}" srcOrd="1" destOrd="0" presId="urn:microsoft.com/office/officeart/2005/8/layout/list1"/>
    <dgm:cxn modelId="{12EEEBF2-647F-4529-BA3D-1CA897C060FE}" type="presParOf" srcId="{A2039EA9-B32F-462D-BC77-3D0C3A868250}" destId="{6ED637AA-8D86-442F-AF0C-2DABD693E36D}" srcOrd="9" destOrd="0" presId="urn:microsoft.com/office/officeart/2005/8/layout/list1"/>
    <dgm:cxn modelId="{3E10974D-F10B-41D4-8C54-D093AB8EAB1C}" type="presParOf" srcId="{A2039EA9-B32F-462D-BC77-3D0C3A868250}" destId="{8040AB05-072D-4F5A-9692-DB2C99879C6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BDE1DB-3106-4B5F-9A37-938F3FB8ED21}"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ru-RU"/>
        </a:p>
      </dgm:t>
    </dgm:pt>
    <dgm:pt modelId="{17456C36-351A-466F-AC22-DCDD4DD9F259}">
      <dgm:prSet phldrT="[Текст]" custT="1"/>
      <dgm:spPr/>
      <dgm:t>
        <a:bodyPr/>
        <a:lstStyle/>
        <a:p>
          <a:r>
            <a:rPr lang="kk-KZ" sz="2800" dirty="0">
              <a:latin typeface="Times New Roman" pitchFamily="18" charset="0"/>
              <a:cs typeface="Times New Roman" pitchFamily="18" charset="0"/>
            </a:rPr>
            <a:t>Экологиялық топтар</a:t>
          </a:r>
          <a:r>
            <a:rPr lang="en-US" sz="2800" dirty="0">
              <a:latin typeface="Times New Roman" pitchFamily="18" charset="0"/>
              <a:cs typeface="Times New Roman" pitchFamily="18" charset="0"/>
            </a:rPr>
            <a:t>:</a:t>
          </a:r>
          <a:endParaRPr lang="ru-RU" sz="2800" dirty="0"/>
        </a:p>
      </dgm:t>
    </dgm:pt>
    <dgm:pt modelId="{1ECC3E8D-4100-44B2-98E0-8E528A8FCFDE}" type="parTrans" cxnId="{896A5765-A857-4953-996B-328B55231EB1}">
      <dgm:prSet/>
      <dgm:spPr/>
      <dgm:t>
        <a:bodyPr/>
        <a:lstStyle/>
        <a:p>
          <a:endParaRPr lang="ru-RU" sz="2800"/>
        </a:p>
      </dgm:t>
    </dgm:pt>
    <dgm:pt modelId="{F65D2B89-F82C-4591-9320-6CCEF2B2B49F}" type="sibTrans" cxnId="{896A5765-A857-4953-996B-328B55231EB1}">
      <dgm:prSet/>
      <dgm:spPr/>
      <dgm:t>
        <a:bodyPr/>
        <a:lstStyle/>
        <a:p>
          <a:endParaRPr lang="ru-RU" sz="2800"/>
        </a:p>
      </dgm:t>
    </dgm:pt>
    <dgm:pt modelId="{8DFE8581-A191-4931-A191-3A9B85CA916D}">
      <dgm:prSet phldrT="[Текст]" custT="1"/>
      <dgm:spPr/>
      <dgm:t>
        <a:bodyPr/>
        <a:lstStyle/>
        <a:p>
          <a:r>
            <a:rPr lang="kk-KZ" sz="2800" dirty="0">
              <a:latin typeface="Times New Roman" pitchFamily="18" charset="0"/>
              <a:cs typeface="Times New Roman" pitchFamily="18" charset="0"/>
            </a:rPr>
            <a:t>биот</a:t>
          </a:r>
          <a:r>
            <a:rPr lang="ru-RU" sz="2800" dirty="0">
              <a:latin typeface="Times New Roman" pitchFamily="18" charset="0"/>
              <a:cs typeface="Times New Roman" pitchFamily="18" charset="0"/>
            </a:rPr>
            <a:t>и</a:t>
          </a:r>
          <a:r>
            <a:rPr lang="kk-KZ" sz="2800" dirty="0">
              <a:latin typeface="Times New Roman" pitchFamily="18" charset="0"/>
              <a:cs typeface="Times New Roman" pitchFamily="18" charset="0"/>
            </a:rPr>
            <a:t>п</a:t>
          </a:r>
          <a:endParaRPr lang="ru-RU" sz="2800" dirty="0"/>
        </a:p>
      </dgm:t>
    </dgm:pt>
    <dgm:pt modelId="{33F06506-FB27-400D-8010-2DD8D7D04065}" type="parTrans" cxnId="{E64EAB8F-C02A-4DE3-86A6-30A54A266B70}">
      <dgm:prSet/>
      <dgm:spPr/>
      <dgm:t>
        <a:bodyPr/>
        <a:lstStyle/>
        <a:p>
          <a:endParaRPr lang="ru-RU" sz="2800"/>
        </a:p>
      </dgm:t>
    </dgm:pt>
    <dgm:pt modelId="{04AE8077-3648-46D3-B0FA-25D9B21F2169}" type="sibTrans" cxnId="{E64EAB8F-C02A-4DE3-86A6-30A54A266B70}">
      <dgm:prSet/>
      <dgm:spPr/>
      <dgm:t>
        <a:bodyPr/>
        <a:lstStyle/>
        <a:p>
          <a:endParaRPr lang="ru-RU" sz="2800"/>
        </a:p>
      </dgm:t>
    </dgm:pt>
    <dgm:pt modelId="{E0C3A7E7-31F1-4A53-9D25-86FFC2D1A4A1}">
      <dgm:prSet phldrT="[Текст]" custT="1"/>
      <dgm:spPr/>
      <dgm:t>
        <a:bodyPr/>
        <a:lstStyle/>
        <a:p>
          <a:r>
            <a:rPr lang="kk-KZ" sz="2800" dirty="0">
              <a:latin typeface="Times New Roman" pitchFamily="18" charset="0"/>
              <a:cs typeface="Times New Roman" pitchFamily="18" charset="0"/>
            </a:rPr>
            <a:t>ценопопуляция</a:t>
          </a:r>
          <a:endParaRPr lang="ru-RU" sz="2800" dirty="0"/>
        </a:p>
      </dgm:t>
    </dgm:pt>
    <dgm:pt modelId="{B006AB14-4600-405C-8A29-EA504ADDA528}" type="parTrans" cxnId="{134F9A6F-039B-4185-88E5-57E286B2C9DE}">
      <dgm:prSet/>
      <dgm:spPr/>
      <dgm:t>
        <a:bodyPr/>
        <a:lstStyle/>
        <a:p>
          <a:endParaRPr lang="ru-RU" sz="2800"/>
        </a:p>
      </dgm:t>
    </dgm:pt>
    <dgm:pt modelId="{B6D77D23-5939-4A13-A012-0E1BE889A12E}" type="sibTrans" cxnId="{134F9A6F-039B-4185-88E5-57E286B2C9DE}">
      <dgm:prSet/>
      <dgm:spPr/>
      <dgm:t>
        <a:bodyPr/>
        <a:lstStyle/>
        <a:p>
          <a:endParaRPr lang="ru-RU" sz="2800"/>
        </a:p>
      </dgm:t>
    </dgm:pt>
    <dgm:pt modelId="{1B20437B-F6BB-419D-8A97-0FF8D848C9CA}">
      <dgm:prSet phldrT="[Текст]" custT="1"/>
      <dgm:spPr/>
      <dgm:t>
        <a:bodyPr/>
        <a:lstStyle/>
        <a:p>
          <a:r>
            <a:rPr lang="kk-KZ" sz="2800" dirty="0">
              <a:latin typeface="Times New Roman" pitchFamily="18" charset="0"/>
              <a:cs typeface="Times New Roman" pitchFamily="18" charset="0"/>
            </a:rPr>
            <a:t>экотип </a:t>
          </a:r>
          <a:endParaRPr lang="ru-RU" sz="2800" dirty="0"/>
        </a:p>
      </dgm:t>
    </dgm:pt>
    <dgm:pt modelId="{512F6AF2-F0C7-462B-89EE-504FBCE70523}" type="parTrans" cxnId="{3B757187-31E8-4FE4-B55F-FAB208C8B477}">
      <dgm:prSet/>
      <dgm:spPr/>
      <dgm:t>
        <a:bodyPr/>
        <a:lstStyle/>
        <a:p>
          <a:endParaRPr lang="ru-RU" sz="2800"/>
        </a:p>
      </dgm:t>
    </dgm:pt>
    <dgm:pt modelId="{5BC0CF70-9A3B-4445-9BA1-CB05794AE299}" type="sibTrans" cxnId="{3B757187-31E8-4FE4-B55F-FAB208C8B477}">
      <dgm:prSet/>
      <dgm:spPr/>
      <dgm:t>
        <a:bodyPr/>
        <a:lstStyle/>
        <a:p>
          <a:endParaRPr lang="ru-RU" sz="2800"/>
        </a:p>
      </dgm:t>
    </dgm:pt>
    <dgm:pt modelId="{DDDF24E1-660A-416A-A53D-CBDE7D76E16B}" type="pres">
      <dgm:prSet presAssocID="{DABDE1DB-3106-4B5F-9A37-938F3FB8ED21}" presName="hierChild1" presStyleCnt="0">
        <dgm:presLayoutVars>
          <dgm:orgChart val="1"/>
          <dgm:chPref val="1"/>
          <dgm:dir/>
          <dgm:animOne val="branch"/>
          <dgm:animLvl val="lvl"/>
          <dgm:resizeHandles/>
        </dgm:presLayoutVars>
      </dgm:prSet>
      <dgm:spPr/>
    </dgm:pt>
    <dgm:pt modelId="{29DF4009-2656-49E0-96CF-55FDFA28C6D4}" type="pres">
      <dgm:prSet presAssocID="{17456C36-351A-466F-AC22-DCDD4DD9F259}" presName="hierRoot1" presStyleCnt="0">
        <dgm:presLayoutVars>
          <dgm:hierBranch val="init"/>
        </dgm:presLayoutVars>
      </dgm:prSet>
      <dgm:spPr/>
    </dgm:pt>
    <dgm:pt modelId="{F53EAD48-4407-4AD7-B7F4-8302317B9A2C}" type="pres">
      <dgm:prSet presAssocID="{17456C36-351A-466F-AC22-DCDD4DD9F259}" presName="rootComposite1" presStyleCnt="0"/>
      <dgm:spPr/>
    </dgm:pt>
    <dgm:pt modelId="{63571281-AF40-41A4-8294-98B60DF889BA}" type="pres">
      <dgm:prSet presAssocID="{17456C36-351A-466F-AC22-DCDD4DD9F259}" presName="rootText1" presStyleLbl="node0" presStyleIdx="0" presStyleCnt="1">
        <dgm:presLayoutVars>
          <dgm:chPref val="3"/>
        </dgm:presLayoutVars>
      </dgm:prSet>
      <dgm:spPr/>
    </dgm:pt>
    <dgm:pt modelId="{D0BBCBE5-30A9-4891-A201-E9DCE208B161}" type="pres">
      <dgm:prSet presAssocID="{17456C36-351A-466F-AC22-DCDD4DD9F259}" presName="rootConnector1" presStyleLbl="node1" presStyleIdx="0" presStyleCnt="0"/>
      <dgm:spPr/>
    </dgm:pt>
    <dgm:pt modelId="{C39D7C8B-7529-4A20-B1D9-D1828966D09F}" type="pres">
      <dgm:prSet presAssocID="{17456C36-351A-466F-AC22-DCDD4DD9F259}" presName="hierChild2" presStyleCnt="0"/>
      <dgm:spPr/>
    </dgm:pt>
    <dgm:pt modelId="{ACAD1D22-8743-428B-8065-C9356C341592}" type="pres">
      <dgm:prSet presAssocID="{33F06506-FB27-400D-8010-2DD8D7D04065}" presName="Name37" presStyleLbl="parChTrans1D2" presStyleIdx="0" presStyleCnt="3"/>
      <dgm:spPr/>
    </dgm:pt>
    <dgm:pt modelId="{B6BCDB4B-B9FB-49E9-B48A-FD498DFD5D03}" type="pres">
      <dgm:prSet presAssocID="{8DFE8581-A191-4931-A191-3A9B85CA916D}" presName="hierRoot2" presStyleCnt="0">
        <dgm:presLayoutVars>
          <dgm:hierBranch val="init"/>
        </dgm:presLayoutVars>
      </dgm:prSet>
      <dgm:spPr/>
    </dgm:pt>
    <dgm:pt modelId="{85E59DBF-38F6-4316-9A38-27C65C9C98D4}" type="pres">
      <dgm:prSet presAssocID="{8DFE8581-A191-4931-A191-3A9B85CA916D}" presName="rootComposite" presStyleCnt="0"/>
      <dgm:spPr/>
    </dgm:pt>
    <dgm:pt modelId="{EB435B90-FAFD-4F71-8408-89CA8758AC36}" type="pres">
      <dgm:prSet presAssocID="{8DFE8581-A191-4931-A191-3A9B85CA916D}" presName="rootText" presStyleLbl="node2" presStyleIdx="0" presStyleCnt="3">
        <dgm:presLayoutVars>
          <dgm:chPref val="3"/>
        </dgm:presLayoutVars>
      </dgm:prSet>
      <dgm:spPr/>
    </dgm:pt>
    <dgm:pt modelId="{C815B930-6FCE-4A0A-86B9-AAB9AE6ABE0B}" type="pres">
      <dgm:prSet presAssocID="{8DFE8581-A191-4931-A191-3A9B85CA916D}" presName="rootConnector" presStyleLbl="node2" presStyleIdx="0" presStyleCnt="3"/>
      <dgm:spPr/>
    </dgm:pt>
    <dgm:pt modelId="{8E09E4B9-3E3E-4F0F-8C38-ED876F4A12C6}" type="pres">
      <dgm:prSet presAssocID="{8DFE8581-A191-4931-A191-3A9B85CA916D}" presName="hierChild4" presStyleCnt="0"/>
      <dgm:spPr/>
    </dgm:pt>
    <dgm:pt modelId="{8CF75125-ADBF-43F4-9F94-6ED055904E7D}" type="pres">
      <dgm:prSet presAssocID="{8DFE8581-A191-4931-A191-3A9B85CA916D}" presName="hierChild5" presStyleCnt="0"/>
      <dgm:spPr/>
    </dgm:pt>
    <dgm:pt modelId="{B9DA1A26-FE18-4A27-9AB6-1B7EC4EBC36C}" type="pres">
      <dgm:prSet presAssocID="{B006AB14-4600-405C-8A29-EA504ADDA528}" presName="Name37" presStyleLbl="parChTrans1D2" presStyleIdx="1" presStyleCnt="3"/>
      <dgm:spPr/>
    </dgm:pt>
    <dgm:pt modelId="{B5AD4652-6FA2-4C1B-A9ED-E1F79F174DF3}" type="pres">
      <dgm:prSet presAssocID="{E0C3A7E7-31F1-4A53-9D25-86FFC2D1A4A1}" presName="hierRoot2" presStyleCnt="0">
        <dgm:presLayoutVars>
          <dgm:hierBranch val="init"/>
        </dgm:presLayoutVars>
      </dgm:prSet>
      <dgm:spPr/>
    </dgm:pt>
    <dgm:pt modelId="{8813C515-2AD5-420C-91B8-163D4D5DE5F0}" type="pres">
      <dgm:prSet presAssocID="{E0C3A7E7-31F1-4A53-9D25-86FFC2D1A4A1}" presName="rootComposite" presStyleCnt="0"/>
      <dgm:spPr/>
    </dgm:pt>
    <dgm:pt modelId="{57BC087C-7DA9-419E-B9DD-A5FC772317FC}" type="pres">
      <dgm:prSet presAssocID="{E0C3A7E7-31F1-4A53-9D25-86FFC2D1A4A1}" presName="rootText" presStyleLbl="node2" presStyleIdx="1" presStyleCnt="3">
        <dgm:presLayoutVars>
          <dgm:chPref val="3"/>
        </dgm:presLayoutVars>
      </dgm:prSet>
      <dgm:spPr/>
    </dgm:pt>
    <dgm:pt modelId="{DFA06DC0-922A-4274-AB44-C73ABF455B6E}" type="pres">
      <dgm:prSet presAssocID="{E0C3A7E7-31F1-4A53-9D25-86FFC2D1A4A1}" presName="rootConnector" presStyleLbl="node2" presStyleIdx="1" presStyleCnt="3"/>
      <dgm:spPr/>
    </dgm:pt>
    <dgm:pt modelId="{E92DF1CC-3BAA-4C0B-BFAB-235772F2B91B}" type="pres">
      <dgm:prSet presAssocID="{E0C3A7E7-31F1-4A53-9D25-86FFC2D1A4A1}" presName="hierChild4" presStyleCnt="0"/>
      <dgm:spPr/>
    </dgm:pt>
    <dgm:pt modelId="{4487A1C0-67C6-4948-A24F-9955F60BDE8A}" type="pres">
      <dgm:prSet presAssocID="{E0C3A7E7-31F1-4A53-9D25-86FFC2D1A4A1}" presName="hierChild5" presStyleCnt="0"/>
      <dgm:spPr/>
    </dgm:pt>
    <dgm:pt modelId="{7F4BEB91-5E39-4917-AF50-CDE31FC06C67}" type="pres">
      <dgm:prSet presAssocID="{512F6AF2-F0C7-462B-89EE-504FBCE70523}" presName="Name37" presStyleLbl="parChTrans1D2" presStyleIdx="2" presStyleCnt="3"/>
      <dgm:spPr/>
    </dgm:pt>
    <dgm:pt modelId="{075A2856-289E-4ACE-9290-4021D4CE76D7}" type="pres">
      <dgm:prSet presAssocID="{1B20437B-F6BB-419D-8A97-0FF8D848C9CA}" presName="hierRoot2" presStyleCnt="0">
        <dgm:presLayoutVars>
          <dgm:hierBranch val="init"/>
        </dgm:presLayoutVars>
      </dgm:prSet>
      <dgm:spPr/>
    </dgm:pt>
    <dgm:pt modelId="{D2F0A0F1-9E71-4E3D-AA40-3C18CCC5C041}" type="pres">
      <dgm:prSet presAssocID="{1B20437B-F6BB-419D-8A97-0FF8D848C9CA}" presName="rootComposite" presStyleCnt="0"/>
      <dgm:spPr/>
    </dgm:pt>
    <dgm:pt modelId="{730F7223-E894-4681-8D5C-9E173120C357}" type="pres">
      <dgm:prSet presAssocID="{1B20437B-F6BB-419D-8A97-0FF8D848C9CA}" presName="rootText" presStyleLbl="node2" presStyleIdx="2" presStyleCnt="3">
        <dgm:presLayoutVars>
          <dgm:chPref val="3"/>
        </dgm:presLayoutVars>
      </dgm:prSet>
      <dgm:spPr/>
    </dgm:pt>
    <dgm:pt modelId="{54A537F7-4CBF-4CEC-ADD6-AD46CBEF2277}" type="pres">
      <dgm:prSet presAssocID="{1B20437B-F6BB-419D-8A97-0FF8D848C9CA}" presName="rootConnector" presStyleLbl="node2" presStyleIdx="2" presStyleCnt="3"/>
      <dgm:spPr/>
    </dgm:pt>
    <dgm:pt modelId="{7FEF8247-B43C-4793-BF46-338273A3B816}" type="pres">
      <dgm:prSet presAssocID="{1B20437B-F6BB-419D-8A97-0FF8D848C9CA}" presName="hierChild4" presStyleCnt="0"/>
      <dgm:spPr/>
    </dgm:pt>
    <dgm:pt modelId="{961C447A-D9CD-4795-BFBA-4DD5B4848E43}" type="pres">
      <dgm:prSet presAssocID="{1B20437B-F6BB-419D-8A97-0FF8D848C9CA}" presName="hierChild5" presStyleCnt="0"/>
      <dgm:spPr/>
    </dgm:pt>
    <dgm:pt modelId="{FF3C429B-EC4D-4858-9E6C-0849A660915A}" type="pres">
      <dgm:prSet presAssocID="{17456C36-351A-466F-AC22-DCDD4DD9F259}" presName="hierChild3" presStyleCnt="0"/>
      <dgm:spPr/>
    </dgm:pt>
  </dgm:ptLst>
  <dgm:cxnLst>
    <dgm:cxn modelId="{85F3A225-A624-490B-A334-6FCFDF50C972}" type="presOf" srcId="{17456C36-351A-466F-AC22-DCDD4DD9F259}" destId="{D0BBCBE5-30A9-4891-A201-E9DCE208B161}" srcOrd="1" destOrd="0" presId="urn:microsoft.com/office/officeart/2005/8/layout/orgChart1"/>
    <dgm:cxn modelId="{AD41913F-803C-412F-A29B-2590D166D085}" type="presOf" srcId="{1B20437B-F6BB-419D-8A97-0FF8D848C9CA}" destId="{730F7223-E894-4681-8D5C-9E173120C357}" srcOrd="0" destOrd="0" presId="urn:microsoft.com/office/officeart/2005/8/layout/orgChart1"/>
    <dgm:cxn modelId="{E81D9042-5377-49C3-947E-3EB4E7B53FBD}" type="presOf" srcId="{E0C3A7E7-31F1-4A53-9D25-86FFC2D1A4A1}" destId="{57BC087C-7DA9-419E-B9DD-A5FC772317FC}" srcOrd="0" destOrd="0" presId="urn:microsoft.com/office/officeart/2005/8/layout/orgChart1"/>
    <dgm:cxn modelId="{896A5765-A857-4953-996B-328B55231EB1}" srcId="{DABDE1DB-3106-4B5F-9A37-938F3FB8ED21}" destId="{17456C36-351A-466F-AC22-DCDD4DD9F259}" srcOrd="0" destOrd="0" parTransId="{1ECC3E8D-4100-44B2-98E0-8E528A8FCFDE}" sibTransId="{F65D2B89-F82C-4591-9320-6CCEF2B2B49F}"/>
    <dgm:cxn modelId="{B7648368-19B5-452B-94EE-4B3EB227D505}" type="presOf" srcId="{B006AB14-4600-405C-8A29-EA504ADDA528}" destId="{B9DA1A26-FE18-4A27-9AB6-1B7EC4EBC36C}" srcOrd="0" destOrd="0" presId="urn:microsoft.com/office/officeart/2005/8/layout/orgChart1"/>
    <dgm:cxn modelId="{11E8344E-7E19-41CF-B914-598AEEF61812}" type="presOf" srcId="{8DFE8581-A191-4931-A191-3A9B85CA916D}" destId="{C815B930-6FCE-4A0A-86B9-AAB9AE6ABE0B}" srcOrd="1" destOrd="0" presId="urn:microsoft.com/office/officeart/2005/8/layout/orgChart1"/>
    <dgm:cxn modelId="{F031164F-0890-4C25-957D-B7A1CC0A83B7}" type="presOf" srcId="{E0C3A7E7-31F1-4A53-9D25-86FFC2D1A4A1}" destId="{DFA06DC0-922A-4274-AB44-C73ABF455B6E}" srcOrd="1" destOrd="0" presId="urn:microsoft.com/office/officeart/2005/8/layout/orgChart1"/>
    <dgm:cxn modelId="{134F9A6F-039B-4185-88E5-57E286B2C9DE}" srcId="{17456C36-351A-466F-AC22-DCDD4DD9F259}" destId="{E0C3A7E7-31F1-4A53-9D25-86FFC2D1A4A1}" srcOrd="1" destOrd="0" parTransId="{B006AB14-4600-405C-8A29-EA504ADDA528}" sibTransId="{B6D77D23-5939-4A13-A012-0E1BE889A12E}"/>
    <dgm:cxn modelId="{F0B21E75-3903-416F-94EC-3F00A67D395D}" type="presOf" srcId="{DABDE1DB-3106-4B5F-9A37-938F3FB8ED21}" destId="{DDDF24E1-660A-416A-A53D-CBDE7D76E16B}" srcOrd="0" destOrd="0" presId="urn:microsoft.com/office/officeart/2005/8/layout/orgChart1"/>
    <dgm:cxn modelId="{3B757187-31E8-4FE4-B55F-FAB208C8B477}" srcId="{17456C36-351A-466F-AC22-DCDD4DD9F259}" destId="{1B20437B-F6BB-419D-8A97-0FF8D848C9CA}" srcOrd="2" destOrd="0" parTransId="{512F6AF2-F0C7-462B-89EE-504FBCE70523}" sibTransId="{5BC0CF70-9A3B-4445-9BA1-CB05794AE299}"/>
    <dgm:cxn modelId="{E64EAB8F-C02A-4DE3-86A6-30A54A266B70}" srcId="{17456C36-351A-466F-AC22-DCDD4DD9F259}" destId="{8DFE8581-A191-4931-A191-3A9B85CA916D}" srcOrd="0" destOrd="0" parTransId="{33F06506-FB27-400D-8010-2DD8D7D04065}" sibTransId="{04AE8077-3648-46D3-B0FA-25D9B21F2169}"/>
    <dgm:cxn modelId="{3585E593-22CD-4A12-ACC1-9FF65D3080F5}" type="presOf" srcId="{8DFE8581-A191-4931-A191-3A9B85CA916D}" destId="{EB435B90-FAFD-4F71-8408-89CA8758AC36}" srcOrd="0" destOrd="0" presId="urn:microsoft.com/office/officeart/2005/8/layout/orgChart1"/>
    <dgm:cxn modelId="{C4B40C9B-49A9-48AE-A919-FF2A56116DDD}" type="presOf" srcId="{33F06506-FB27-400D-8010-2DD8D7D04065}" destId="{ACAD1D22-8743-428B-8065-C9356C341592}" srcOrd="0" destOrd="0" presId="urn:microsoft.com/office/officeart/2005/8/layout/orgChart1"/>
    <dgm:cxn modelId="{D30CD8BB-F3BB-4F60-83C2-C1651A5D6170}" type="presOf" srcId="{512F6AF2-F0C7-462B-89EE-504FBCE70523}" destId="{7F4BEB91-5E39-4917-AF50-CDE31FC06C67}" srcOrd="0" destOrd="0" presId="urn:microsoft.com/office/officeart/2005/8/layout/orgChart1"/>
    <dgm:cxn modelId="{7C0DB7D8-E4E3-4FB4-B28E-F58D6922ECC8}" type="presOf" srcId="{1B20437B-F6BB-419D-8A97-0FF8D848C9CA}" destId="{54A537F7-4CBF-4CEC-ADD6-AD46CBEF2277}" srcOrd="1" destOrd="0" presId="urn:microsoft.com/office/officeart/2005/8/layout/orgChart1"/>
    <dgm:cxn modelId="{32A355F0-98D7-4908-9D8D-AACE268D46FF}" type="presOf" srcId="{17456C36-351A-466F-AC22-DCDD4DD9F259}" destId="{63571281-AF40-41A4-8294-98B60DF889BA}" srcOrd="0" destOrd="0" presId="urn:microsoft.com/office/officeart/2005/8/layout/orgChart1"/>
    <dgm:cxn modelId="{5FCDC847-B769-4E3E-9CF4-50CCFEC8BD7A}" type="presParOf" srcId="{DDDF24E1-660A-416A-A53D-CBDE7D76E16B}" destId="{29DF4009-2656-49E0-96CF-55FDFA28C6D4}" srcOrd="0" destOrd="0" presId="urn:microsoft.com/office/officeart/2005/8/layout/orgChart1"/>
    <dgm:cxn modelId="{C4D83B3A-D688-43F9-B55C-E07023D4A2EE}" type="presParOf" srcId="{29DF4009-2656-49E0-96CF-55FDFA28C6D4}" destId="{F53EAD48-4407-4AD7-B7F4-8302317B9A2C}" srcOrd="0" destOrd="0" presId="urn:microsoft.com/office/officeart/2005/8/layout/orgChart1"/>
    <dgm:cxn modelId="{55F9E8C0-ADB1-4A5A-A6F7-C2D7B19761D9}" type="presParOf" srcId="{F53EAD48-4407-4AD7-B7F4-8302317B9A2C}" destId="{63571281-AF40-41A4-8294-98B60DF889BA}" srcOrd="0" destOrd="0" presId="urn:microsoft.com/office/officeart/2005/8/layout/orgChart1"/>
    <dgm:cxn modelId="{6E38DB61-AD28-4E9D-B39B-13EE9C8F2533}" type="presParOf" srcId="{F53EAD48-4407-4AD7-B7F4-8302317B9A2C}" destId="{D0BBCBE5-30A9-4891-A201-E9DCE208B161}" srcOrd="1" destOrd="0" presId="urn:microsoft.com/office/officeart/2005/8/layout/orgChart1"/>
    <dgm:cxn modelId="{9CE363A6-7BEA-43C0-9A24-E72A60E17589}" type="presParOf" srcId="{29DF4009-2656-49E0-96CF-55FDFA28C6D4}" destId="{C39D7C8B-7529-4A20-B1D9-D1828966D09F}" srcOrd="1" destOrd="0" presId="urn:microsoft.com/office/officeart/2005/8/layout/orgChart1"/>
    <dgm:cxn modelId="{16DF773D-EDF9-4060-9DA5-276411170054}" type="presParOf" srcId="{C39D7C8B-7529-4A20-B1D9-D1828966D09F}" destId="{ACAD1D22-8743-428B-8065-C9356C341592}" srcOrd="0" destOrd="0" presId="urn:microsoft.com/office/officeart/2005/8/layout/orgChart1"/>
    <dgm:cxn modelId="{4E97D35D-E0F6-4FE8-84B6-E75808189328}" type="presParOf" srcId="{C39D7C8B-7529-4A20-B1D9-D1828966D09F}" destId="{B6BCDB4B-B9FB-49E9-B48A-FD498DFD5D03}" srcOrd="1" destOrd="0" presId="urn:microsoft.com/office/officeart/2005/8/layout/orgChart1"/>
    <dgm:cxn modelId="{AEA675E1-1E3B-482B-AD72-8FCE28609149}" type="presParOf" srcId="{B6BCDB4B-B9FB-49E9-B48A-FD498DFD5D03}" destId="{85E59DBF-38F6-4316-9A38-27C65C9C98D4}" srcOrd="0" destOrd="0" presId="urn:microsoft.com/office/officeart/2005/8/layout/orgChart1"/>
    <dgm:cxn modelId="{48D437A4-FB82-47C0-AF7B-0A18FE5048CE}" type="presParOf" srcId="{85E59DBF-38F6-4316-9A38-27C65C9C98D4}" destId="{EB435B90-FAFD-4F71-8408-89CA8758AC36}" srcOrd="0" destOrd="0" presId="urn:microsoft.com/office/officeart/2005/8/layout/orgChart1"/>
    <dgm:cxn modelId="{94D7824F-65C5-4975-950A-B9BCC692F5FA}" type="presParOf" srcId="{85E59DBF-38F6-4316-9A38-27C65C9C98D4}" destId="{C815B930-6FCE-4A0A-86B9-AAB9AE6ABE0B}" srcOrd="1" destOrd="0" presId="urn:microsoft.com/office/officeart/2005/8/layout/orgChart1"/>
    <dgm:cxn modelId="{29B72AF9-CFE5-4DC2-B423-524467A43FB4}" type="presParOf" srcId="{B6BCDB4B-B9FB-49E9-B48A-FD498DFD5D03}" destId="{8E09E4B9-3E3E-4F0F-8C38-ED876F4A12C6}" srcOrd="1" destOrd="0" presId="urn:microsoft.com/office/officeart/2005/8/layout/orgChart1"/>
    <dgm:cxn modelId="{EFAABDD1-DF41-40F8-8B29-0D82A9320696}" type="presParOf" srcId="{B6BCDB4B-B9FB-49E9-B48A-FD498DFD5D03}" destId="{8CF75125-ADBF-43F4-9F94-6ED055904E7D}" srcOrd="2" destOrd="0" presId="urn:microsoft.com/office/officeart/2005/8/layout/orgChart1"/>
    <dgm:cxn modelId="{6A536C36-4113-4B5A-8DA6-6F8FD8CE4CB3}" type="presParOf" srcId="{C39D7C8B-7529-4A20-B1D9-D1828966D09F}" destId="{B9DA1A26-FE18-4A27-9AB6-1B7EC4EBC36C}" srcOrd="2" destOrd="0" presId="urn:microsoft.com/office/officeart/2005/8/layout/orgChart1"/>
    <dgm:cxn modelId="{A4153D1D-4E2A-416C-B653-3ED00FA8552D}" type="presParOf" srcId="{C39D7C8B-7529-4A20-B1D9-D1828966D09F}" destId="{B5AD4652-6FA2-4C1B-A9ED-E1F79F174DF3}" srcOrd="3" destOrd="0" presId="urn:microsoft.com/office/officeart/2005/8/layout/orgChart1"/>
    <dgm:cxn modelId="{C535842D-6DEB-4969-9F23-C5451C8AE778}" type="presParOf" srcId="{B5AD4652-6FA2-4C1B-A9ED-E1F79F174DF3}" destId="{8813C515-2AD5-420C-91B8-163D4D5DE5F0}" srcOrd="0" destOrd="0" presId="urn:microsoft.com/office/officeart/2005/8/layout/orgChart1"/>
    <dgm:cxn modelId="{2C704514-BDF9-42AB-8D07-F1282B3C05F3}" type="presParOf" srcId="{8813C515-2AD5-420C-91B8-163D4D5DE5F0}" destId="{57BC087C-7DA9-419E-B9DD-A5FC772317FC}" srcOrd="0" destOrd="0" presId="urn:microsoft.com/office/officeart/2005/8/layout/orgChart1"/>
    <dgm:cxn modelId="{06D213EA-2433-4AA9-AE44-A1ED3F71573E}" type="presParOf" srcId="{8813C515-2AD5-420C-91B8-163D4D5DE5F0}" destId="{DFA06DC0-922A-4274-AB44-C73ABF455B6E}" srcOrd="1" destOrd="0" presId="urn:microsoft.com/office/officeart/2005/8/layout/orgChart1"/>
    <dgm:cxn modelId="{86F60F3C-D8D7-4B8F-8A5A-D7182C39F006}" type="presParOf" srcId="{B5AD4652-6FA2-4C1B-A9ED-E1F79F174DF3}" destId="{E92DF1CC-3BAA-4C0B-BFAB-235772F2B91B}" srcOrd="1" destOrd="0" presId="urn:microsoft.com/office/officeart/2005/8/layout/orgChart1"/>
    <dgm:cxn modelId="{1348F2A3-4F0D-4BB9-9119-3BBE0A8FCAB5}" type="presParOf" srcId="{B5AD4652-6FA2-4C1B-A9ED-E1F79F174DF3}" destId="{4487A1C0-67C6-4948-A24F-9955F60BDE8A}" srcOrd="2" destOrd="0" presId="urn:microsoft.com/office/officeart/2005/8/layout/orgChart1"/>
    <dgm:cxn modelId="{7BCB23D8-DC55-47DA-9CD4-58977DBCD017}" type="presParOf" srcId="{C39D7C8B-7529-4A20-B1D9-D1828966D09F}" destId="{7F4BEB91-5E39-4917-AF50-CDE31FC06C67}" srcOrd="4" destOrd="0" presId="urn:microsoft.com/office/officeart/2005/8/layout/orgChart1"/>
    <dgm:cxn modelId="{2FF3984B-3253-4958-B026-41F8F6CC3863}" type="presParOf" srcId="{C39D7C8B-7529-4A20-B1D9-D1828966D09F}" destId="{075A2856-289E-4ACE-9290-4021D4CE76D7}" srcOrd="5" destOrd="0" presId="urn:microsoft.com/office/officeart/2005/8/layout/orgChart1"/>
    <dgm:cxn modelId="{338E5323-9902-49F2-A965-966D47804707}" type="presParOf" srcId="{075A2856-289E-4ACE-9290-4021D4CE76D7}" destId="{D2F0A0F1-9E71-4E3D-AA40-3C18CCC5C041}" srcOrd="0" destOrd="0" presId="urn:microsoft.com/office/officeart/2005/8/layout/orgChart1"/>
    <dgm:cxn modelId="{F0C1E3A5-B9FD-43E9-AC46-2DC38431D276}" type="presParOf" srcId="{D2F0A0F1-9E71-4E3D-AA40-3C18CCC5C041}" destId="{730F7223-E894-4681-8D5C-9E173120C357}" srcOrd="0" destOrd="0" presId="urn:microsoft.com/office/officeart/2005/8/layout/orgChart1"/>
    <dgm:cxn modelId="{54D778DD-A53D-43B6-9572-8080F26E7349}" type="presParOf" srcId="{D2F0A0F1-9E71-4E3D-AA40-3C18CCC5C041}" destId="{54A537F7-4CBF-4CEC-ADD6-AD46CBEF2277}" srcOrd="1" destOrd="0" presId="urn:microsoft.com/office/officeart/2005/8/layout/orgChart1"/>
    <dgm:cxn modelId="{124A169C-3BBF-4826-99C4-C566F4317B55}" type="presParOf" srcId="{075A2856-289E-4ACE-9290-4021D4CE76D7}" destId="{7FEF8247-B43C-4793-BF46-338273A3B816}" srcOrd="1" destOrd="0" presId="urn:microsoft.com/office/officeart/2005/8/layout/orgChart1"/>
    <dgm:cxn modelId="{F905B32F-E309-4884-929D-8B8EEDEA7D9C}" type="presParOf" srcId="{075A2856-289E-4ACE-9290-4021D4CE76D7}" destId="{961C447A-D9CD-4795-BFBA-4DD5B4848E43}" srcOrd="2" destOrd="0" presId="urn:microsoft.com/office/officeart/2005/8/layout/orgChart1"/>
    <dgm:cxn modelId="{27DF88C3-663F-4388-ACD5-AB1724B910D4}" type="presParOf" srcId="{29DF4009-2656-49E0-96CF-55FDFA28C6D4}" destId="{FF3C429B-EC4D-4858-9E6C-0849A660915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0F3C8-2EAA-4EEA-BCB6-7851E4A6C4B7}">
      <dsp:nvSpPr>
        <dsp:cNvPr id="0" name=""/>
        <dsp:cNvSpPr/>
      </dsp:nvSpPr>
      <dsp:spPr>
        <a:xfrm>
          <a:off x="490034" y="93729"/>
          <a:ext cx="3710466" cy="214081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latin typeface="Times New Roman" pitchFamily="18" charset="0"/>
              <a:cs typeface="Times New Roman" pitchFamily="18" charset="0"/>
            </a:rPr>
            <a:t>Экотоп – белгілі учаскедегі өсімдіктер пайда болғанға дейінгі бейорганикалық ортаның абиотикалық жағдайларының жиынтығы. Бұған климат және топографиялық жағдай, геологиялық жыныстар, олардың физикалық және химиялық қасиеттері және учаскенің кеңістіктегі осы ортаның гидрологиялық жағдайы жатады.</a:t>
          </a:r>
          <a:endParaRPr lang="ru-RU" sz="1600" kern="1200" dirty="0">
            <a:latin typeface="Times New Roman" pitchFamily="18" charset="0"/>
            <a:cs typeface="Times New Roman" pitchFamily="18" charset="0"/>
          </a:endParaRPr>
        </a:p>
      </dsp:txBody>
      <dsp:txXfrm>
        <a:off x="490034" y="93729"/>
        <a:ext cx="3710466" cy="2140812"/>
      </dsp:txXfrm>
    </dsp:sp>
    <dsp:sp modelId="{913100DF-4708-434C-BCC6-ADBC8CAF7F89}">
      <dsp:nvSpPr>
        <dsp:cNvPr id="0" name=""/>
        <dsp:cNvSpPr/>
      </dsp:nvSpPr>
      <dsp:spPr>
        <a:xfrm>
          <a:off x="4557774" y="1692"/>
          <a:ext cx="3810502" cy="232488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Times New Roman" pitchFamily="18" charset="0"/>
              <a:cs typeface="Times New Roman" pitchFamily="18" charset="0"/>
            </a:rPr>
            <a:t>Биогенді факторлар комплексі – дербес өсімдіктердің, фитоценоздың, көрші өсімдіктердің, микроорганизмдердің және жануарлардың, яғни биотикалық ортаның әсерінен пайда болған ортаның қасиеті</a:t>
          </a:r>
          <a:endParaRPr lang="ru-RU" sz="1800" kern="1200" dirty="0">
            <a:latin typeface="Times New Roman" pitchFamily="18" charset="0"/>
            <a:cs typeface="Times New Roman" pitchFamily="18" charset="0"/>
          </a:endParaRPr>
        </a:p>
      </dsp:txBody>
      <dsp:txXfrm>
        <a:off x="4557774" y="1692"/>
        <a:ext cx="3810502" cy="2324887"/>
      </dsp:txXfrm>
    </dsp:sp>
    <dsp:sp modelId="{BFE0EE3F-EBA6-4275-8C3E-2B9F7F0916FF}">
      <dsp:nvSpPr>
        <dsp:cNvPr id="0" name=""/>
        <dsp:cNvSpPr/>
      </dsp:nvSpPr>
      <dsp:spPr>
        <a:xfrm>
          <a:off x="466758" y="2683853"/>
          <a:ext cx="3572737" cy="214364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latin typeface="Times New Roman" pitchFamily="18" charset="0"/>
              <a:cs typeface="Times New Roman" pitchFamily="18" charset="0"/>
            </a:rPr>
            <a:t>Табиғи – тарихи фактор және уақыт факторы: өткен замандағы климаттың, топырақ және грунттың құрылуындағы өткен этаптарының геологиялық тарихының, жер беті формасы тарихының, бұл жерде бұрын болған өсімдіктер типінің, флоралық және фауна тарихының, қазіргі тіршілік жағдайының ұзақтығының әсерлері.</a:t>
          </a:r>
          <a:endParaRPr lang="ru-RU" sz="1600" kern="1200" dirty="0">
            <a:latin typeface="Times New Roman" pitchFamily="18" charset="0"/>
            <a:cs typeface="Times New Roman" pitchFamily="18" charset="0"/>
          </a:endParaRPr>
        </a:p>
      </dsp:txBody>
      <dsp:txXfrm>
        <a:off x="466758" y="2683853"/>
        <a:ext cx="3572737" cy="2143642"/>
      </dsp:txXfrm>
    </dsp:sp>
    <dsp:sp modelId="{F11D9578-A69A-47E3-9C09-27F4300D7E1A}">
      <dsp:nvSpPr>
        <dsp:cNvPr id="0" name=""/>
        <dsp:cNvSpPr/>
      </dsp:nvSpPr>
      <dsp:spPr>
        <a:xfrm>
          <a:off x="4396769" y="2683853"/>
          <a:ext cx="3994784" cy="214364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latin typeface="Times New Roman" pitchFamily="18" charset="0"/>
              <a:cs typeface="Times New Roman" pitchFamily="18" charset="0"/>
            </a:rPr>
            <a:t>Антропогендік факторлар – өткеннің мұрасын өзгертіп және жойып жіберуге қабілеті бар барлық абиотикалық факторларға адамның әртүрлі әрекеттерінің әсері. Фитоценоз экотопикалық және фитоценотикалық сұрыпталу нәтижесінде қалыптасады. Фитоценоздың тіршілігі экотоппен биотоптың әсерімен ары қарай жалғаса береді. </a:t>
          </a:r>
          <a:endParaRPr lang="ru-RU" sz="1600" kern="1200" dirty="0">
            <a:latin typeface="Times New Roman" pitchFamily="18" charset="0"/>
            <a:cs typeface="Times New Roman" pitchFamily="18" charset="0"/>
          </a:endParaRPr>
        </a:p>
      </dsp:txBody>
      <dsp:txXfrm>
        <a:off x="4396769" y="2683853"/>
        <a:ext cx="3994784" cy="2143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4CC31-3873-436B-8DBB-C5A4422D3606}">
      <dsp:nvSpPr>
        <dsp:cNvPr id="0" name=""/>
        <dsp:cNvSpPr/>
      </dsp:nvSpPr>
      <dsp:spPr>
        <a:xfrm>
          <a:off x="5926" y="1353352"/>
          <a:ext cx="2410076" cy="30036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kk-KZ" sz="2400" kern="1200" dirty="0">
              <a:latin typeface="Times New Roman" pitchFamily="18" charset="0"/>
              <a:cs typeface="Times New Roman" pitchFamily="18" charset="0"/>
            </a:rPr>
            <a:t>Экологиялық факторлар – ортаның жеке элементтері, олар организмдермен өзара байланысты.</a:t>
          </a:r>
          <a:endParaRPr lang="ru-RU" sz="2400" kern="1200" dirty="0"/>
        </a:p>
      </dsp:txBody>
      <dsp:txXfrm>
        <a:off x="76515" y="1423941"/>
        <a:ext cx="2268898" cy="2862477"/>
      </dsp:txXfrm>
    </dsp:sp>
    <dsp:sp modelId="{22D32ACA-75A3-4631-A8FE-56EF96F69D47}">
      <dsp:nvSpPr>
        <dsp:cNvPr id="0" name=""/>
        <dsp:cNvSpPr/>
      </dsp:nvSpPr>
      <dsp:spPr>
        <a:xfrm rot="19457599">
          <a:off x="2311932" y="2513197"/>
          <a:ext cx="1107211" cy="37756"/>
        </a:xfrm>
        <a:custGeom>
          <a:avLst/>
          <a:gdLst/>
          <a:ahLst/>
          <a:cxnLst/>
          <a:rect l="0" t="0" r="0" b="0"/>
          <a:pathLst>
            <a:path>
              <a:moveTo>
                <a:pt x="0" y="18878"/>
              </a:moveTo>
              <a:lnTo>
                <a:pt x="1107211" y="188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837858" y="2504395"/>
        <a:ext cx="55360" cy="55360"/>
      </dsp:txXfrm>
    </dsp:sp>
    <dsp:sp modelId="{B76EA415-C96E-435A-9A4B-2AD83DAE7CD4}">
      <dsp:nvSpPr>
        <dsp:cNvPr id="0" name=""/>
        <dsp:cNvSpPr/>
      </dsp:nvSpPr>
      <dsp:spPr>
        <a:xfrm>
          <a:off x="3315074" y="1647051"/>
          <a:ext cx="2247681" cy="11238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kk-KZ" sz="3600" kern="1200" dirty="0">
              <a:latin typeface="Times New Roman" pitchFamily="18" charset="0"/>
              <a:cs typeface="Times New Roman" pitchFamily="18" charset="0"/>
            </a:rPr>
            <a:t>табиғи</a:t>
          </a:r>
          <a:endParaRPr lang="ru-RU" sz="3600" kern="1200" dirty="0">
            <a:latin typeface="Times New Roman" pitchFamily="18" charset="0"/>
            <a:cs typeface="Times New Roman" pitchFamily="18" charset="0"/>
          </a:endParaRPr>
        </a:p>
      </dsp:txBody>
      <dsp:txXfrm>
        <a:off x="3347990" y="1679967"/>
        <a:ext cx="2181849" cy="1058008"/>
      </dsp:txXfrm>
    </dsp:sp>
    <dsp:sp modelId="{55C3410F-81E6-48E1-9CEC-8802425DA69D}">
      <dsp:nvSpPr>
        <dsp:cNvPr id="0" name=""/>
        <dsp:cNvSpPr/>
      </dsp:nvSpPr>
      <dsp:spPr>
        <a:xfrm rot="19457599">
          <a:off x="5458686" y="1866989"/>
          <a:ext cx="1107211" cy="37756"/>
        </a:xfrm>
        <a:custGeom>
          <a:avLst/>
          <a:gdLst/>
          <a:ahLst/>
          <a:cxnLst/>
          <a:rect l="0" t="0" r="0" b="0"/>
          <a:pathLst>
            <a:path>
              <a:moveTo>
                <a:pt x="0" y="18878"/>
              </a:moveTo>
              <a:lnTo>
                <a:pt x="1107211" y="18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984612" y="1858186"/>
        <a:ext cx="55360" cy="55360"/>
      </dsp:txXfrm>
    </dsp:sp>
    <dsp:sp modelId="{733C9998-3024-4CA5-8399-DD5E4968FE09}">
      <dsp:nvSpPr>
        <dsp:cNvPr id="0" name=""/>
        <dsp:cNvSpPr/>
      </dsp:nvSpPr>
      <dsp:spPr>
        <a:xfrm>
          <a:off x="6461828" y="1000842"/>
          <a:ext cx="2247681" cy="11238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kk-KZ" sz="2700" kern="1200" dirty="0">
              <a:latin typeface="Times New Roman" pitchFamily="18" charset="0"/>
              <a:cs typeface="Times New Roman" pitchFamily="18" charset="0"/>
            </a:rPr>
            <a:t>абиотикалық</a:t>
          </a:r>
          <a:endParaRPr lang="ru-RU" sz="2700" kern="1200" dirty="0">
            <a:latin typeface="Times New Roman" pitchFamily="18" charset="0"/>
            <a:cs typeface="Times New Roman" pitchFamily="18" charset="0"/>
          </a:endParaRPr>
        </a:p>
      </dsp:txBody>
      <dsp:txXfrm>
        <a:off x="6494744" y="1033758"/>
        <a:ext cx="2181849" cy="1058008"/>
      </dsp:txXfrm>
    </dsp:sp>
    <dsp:sp modelId="{0FADF2B4-5054-49B0-8AB4-E4185DD187D3}">
      <dsp:nvSpPr>
        <dsp:cNvPr id="0" name=""/>
        <dsp:cNvSpPr/>
      </dsp:nvSpPr>
      <dsp:spPr>
        <a:xfrm rot="2142401">
          <a:off x="5458686" y="2513197"/>
          <a:ext cx="1107211" cy="37756"/>
        </a:xfrm>
        <a:custGeom>
          <a:avLst/>
          <a:gdLst/>
          <a:ahLst/>
          <a:cxnLst/>
          <a:rect l="0" t="0" r="0" b="0"/>
          <a:pathLst>
            <a:path>
              <a:moveTo>
                <a:pt x="0" y="18878"/>
              </a:moveTo>
              <a:lnTo>
                <a:pt x="1107211" y="18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984612" y="2504395"/>
        <a:ext cx="55360" cy="55360"/>
      </dsp:txXfrm>
    </dsp:sp>
    <dsp:sp modelId="{0DCCFD69-98F9-4C0A-B8B5-F6BAA7336939}">
      <dsp:nvSpPr>
        <dsp:cNvPr id="0" name=""/>
        <dsp:cNvSpPr/>
      </dsp:nvSpPr>
      <dsp:spPr>
        <a:xfrm>
          <a:off x="6461828" y="2293259"/>
          <a:ext cx="2247681" cy="11238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kk-KZ" sz="2700" kern="1200" dirty="0">
              <a:latin typeface="Times New Roman" pitchFamily="18" charset="0"/>
              <a:cs typeface="Times New Roman" pitchFamily="18" charset="0"/>
            </a:rPr>
            <a:t>биотикалық</a:t>
          </a:r>
          <a:endParaRPr lang="ru-RU" sz="2700" kern="1200" dirty="0">
            <a:latin typeface="Times New Roman" pitchFamily="18" charset="0"/>
            <a:cs typeface="Times New Roman" pitchFamily="18" charset="0"/>
          </a:endParaRPr>
        </a:p>
      </dsp:txBody>
      <dsp:txXfrm>
        <a:off x="6494744" y="2326175"/>
        <a:ext cx="2181849" cy="1058008"/>
      </dsp:txXfrm>
    </dsp:sp>
    <dsp:sp modelId="{CFCBF2D8-6B5F-40BE-8D09-774A2BAF936C}">
      <dsp:nvSpPr>
        <dsp:cNvPr id="0" name=""/>
        <dsp:cNvSpPr/>
      </dsp:nvSpPr>
      <dsp:spPr>
        <a:xfrm rot="2142401">
          <a:off x="2311932" y="3159405"/>
          <a:ext cx="1107211" cy="37756"/>
        </a:xfrm>
        <a:custGeom>
          <a:avLst/>
          <a:gdLst/>
          <a:ahLst/>
          <a:cxnLst/>
          <a:rect l="0" t="0" r="0" b="0"/>
          <a:pathLst>
            <a:path>
              <a:moveTo>
                <a:pt x="0" y="18878"/>
              </a:moveTo>
              <a:lnTo>
                <a:pt x="1107211" y="188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837858" y="3150603"/>
        <a:ext cx="55360" cy="55360"/>
      </dsp:txXfrm>
    </dsp:sp>
    <dsp:sp modelId="{C45F601A-DDB1-4EE4-892B-96AA6551B27A}">
      <dsp:nvSpPr>
        <dsp:cNvPr id="0" name=""/>
        <dsp:cNvSpPr/>
      </dsp:nvSpPr>
      <dsp:spPr>
        <a:xfrm>
          <a:off x="3315074" y="2939467"/>
          <a:ext cx="2247681" cy="11238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kk-KZ" sz="2700" kern="1200" dirty="0">
              <a:latin typeface="Times New Roman" pitchFamily="18" charset="0"/>
              <a:cs typeface="Times New Roman" pitchFamily="18" charset="0"/>
            </a:rPr>
            <a:t>антропогендік</a:t>
          </a:r>
          <a:endParaRPr lang="ru-RU" sz="2700" kern="1200" dirty="0">
            <a:latin typeface="Times New Roman" pitchFamily="18" charset="0"/>
            <a:cs typeface="Times New Roman" pitchFamily="18" charset="0"/>
          </a:endParaRPr>
        </a:p>
      </dsp:txBody>
      <dsp:txXfrm>
        <a:off x="3347990" y="2972383"/>
        <a:ext cx="2181849" cy="1058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24F4E-9AA9-44CC-ADD9-C04CD399A96E}">
      <dsp:nvSpPr>
        <dsp:cNvPr id="0" name=""/>
        <dsp:cNvSpPr/>
      </dsp:nvSpPr>
      <dsp:spPr>
        <a:xfrm>
          <a:off x="0" y="0"/>
          <a:ext cx="8643998" cy="1919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kk-KZ" sz="2600" b="1" kern="1200" dirty="0">
              <a:latin typeface="Times New Roman" pitchFamily="18" charset="0"/>
              <a:cs typeface="Times New Roman" pitchFamily="18" charset="0"/>
            </a:rPr>
            <a:t>Абиобткалық факторлар: </a:t>
          </a:r>
          <a:endParaRPr lang="ru-RU" sz="26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kk-KZ" sz="2000" kern="1200" dirty="0">
              <a:latin typeface="Times New Roman" pitchFamily="18" charset="0"/>
              <a:cs typeface="Times New Roman" pitchFamily="18" charset="0"/>
            </a:rPr>
            <a:t>жарық, температура, ылғалдылық және басқа да климат компоненттері, мысалы, ауа құрамы, топырақ құрамы және т.б. яғни өлі табиғат элеметтері. </a:t>
          </a:r>
          <a:endParaRPr lang="ru-RU" sz="2000" kern="1200" dirty="0">
            <a:latin typeface="Times New Roman" pitchFamily="18" charset="0"/>
            <a:cs typeface="Times New Roman" pitchFamily="18" charset="0"/>
          </a:endParaRPr>
        </a:p>
      </dsp:txBody>
      <dsp:txXfrm>
        <a:off x="1920789" y="0"/>
        <a:ext cx="6723208" cy="1919896"/>
      </dsp:txXfrm>
    </dsp:sp>
    <dsp:sp modelId="{2ECC8A73-CC70-44B3-B1A7-3169FB4D0EA9}">
      <dsp:nvSpPr>
        <dsp:cNvPr id="0" name=""/>
        <dsp:cNvSpPr/>
      </dsp:nvSpPr>
      <dsp:spPr>
        <a:xfrm>
          <a:off x="191989" y="191989"/>
          <a:ext cx="1728799" cy="1535917"/>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D14840-FD7D-4D55-8064-66CD255A23E6}">
      <dsp:nvSpPr>
        <dsp:cNvPr id="0" name=""/>
        <dsp:cNvSpPr/>
      </dsp:nvSpPr>
      <dsp:spPr>
        <a:xfrm>
          <a:off x="0" y="2111885"/>
          <a:ext cx="8643998" cy="1919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kk-KZ" sz="2600" b="1" kern="1200" dirty="0">
              <a:latin typeface="Times New Roman" pitchFamily="18" charset="0"/>
              <a:cs typeface="Times New Roman" pitchFamily="18" charset="0"/>
            </a:rPr>
            <a:t>Биотикалық факторлар: </a:t>
          </a:r>
          <a:endParaRPr lang="ru-RU" sz="26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kk-KZ" sz="2000" kern="1200" dirty="0">
              <a:latin typeface="Times New Roman" pitchFamily="18" charset="0"/>
              <a:cs typeface="Times New Roman" pitchFamily="18" charset="0"/>
            </a:rPr>
            <a:t>тірі денелер немесе организмдер, олардың арасындағы әртүрлі өзара қарым – қатынастар.</a:t>
          </a:r>
          <a:endParaRPr lang="ru-RU" sz="2000" kern="1200" dirty="0">
            <a:latin typeface="Times New Roman" pitchFamily="18" charset="0"/>
            <a:cs typeface="Times New Roman" pitchFamily="18" charset="0"/>
          </a:endParaRPr>
        </a:p>
      </dsp:txBody>
      <dsp:txXfrm>
        <a:off x="1920789" y="2111885"/>
        <a:ext cx="6723208" cy="1919896"/>
      </dsp:txXfrm>
    </dsp:sp>
    <dsp:sp modelId="{6BD1DE37-66B7-48A2-86D3-B2826FB70B70}">
      <dsp:nvSpPr>
        <dsp:cNvPr id="0" name=""/>
        <dsp:cNvSpPr/>
      </dsp:nvSpPr>
      <dsp:spPr>
        <a:xfrm>
          <a:off x="191989" y="2303875"/>
          <a:ext cx="1728799" cy="1535917"/>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34C8DC-3407-425E-91B6-3B4524A5BD02}">
      <dsp:nvSpPr>
        <dsp:cNvPr id="0" name=""/>
        <dsp:cNvSpPr/>
      </dsp:nvSpPr>
      <dsp:spPr>
        <a:xfrm>
          <a:off x="0" y="4223771"/>
          <a:ext cx="8643998" cy="1919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kk-KZ" sz="2600" b="1" kern="1200" dirty="0">
              <a:latin typeface="Times New Roman" pitchFamily="18" charset="0"/>
              <a:cs typeface="Times New Roman" pitchFamily="18" charset="0"/>
            </a:rPr>
            <a:t>Антропогендік факторлар: </a:t>
          </a:r>
          <a:endParaRPr lang="ru-RU" sz="26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kk-KZ" sz="2000" kern="1200" dirty="0">
              <a:latin typeface="Times New Roman" pitchFamily="18" charset="0"/>
              <a:cs typeface="Times New Roman" pitchFamily="18" charset="0"/>
            </a:rPr>
            <a:t>орманды кесу, батпақтарды құрғату, тоғандар салу, атмосфераға әртүрлі химиялық заттарды шығару (жалпы алғанда адамға байланысты) әртүрлі экологиялық факторлар адамға әртүрлі жолдармен әсер етеді.</a:t>
          </a:r>
          <a:endParaRPr lang="ru-RU" sz="2000" kern="1200" dirty="0">
            <a:latin typeface="Times New Roman" pitchFamily="18" charset="0"/>
            <a:cs typeface="Times New Roman" pitchFamily="18" charset="0"/>
          </a:endParaRPr>
        </a:p>
      </dsp:txBody>
      <dsp:txXfrm>
        <a:off x="1920789" y="4223771"/>
        <a:ext cx="6723208" cy="1919896"/>
      </dsp:txXfrm>
    </dsp:sp>
    <dsp:sp modelId="{C1DBA146-4603-4253-A2C8-7AAFFAB537F4}">
      <dsp:nvSpPr>
        <dsp:cNvPr id="0" name=""/>
        <dsp:cNvSpPr/>
      </dsp:nvSpPr>
      <dsp:spPr>
        <a:xfrm>
          <a:off x="191989" y="4415761"/>
          <a:ext cx="1728799" cy="1535917"/>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A93AA-9EAD-4C77-B915-1EA90BAB9F05}">
      <dsp:nvSpPr>
        <dsp:cNvPr id="0" name=""/>
        <dsp:cNvSpPr/>
      </dsp:nvSpPr>
      <dsp:spPr>
        <a:xfrm>
          <a:off x="0" y="657738"/>
          <a:ext cx="8929718" cy="105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97FDEE9-4682-4096-A0A9-BCE7B10A0EB7}">
      <dsp:nvSpPr>
        <dsp:cNvPr id="0" name=""/>
        <dsp:cNvSpPr/>
      </dsp:nvSpPr>
      <dsp:spPr>
        <a:xfrm>
          <a:off x="446485" y="37818"/>
          <a:ext cx="6250802" cy="12398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6265" tIns="0" rIns="236265" bIns="0" numCol="1" spcCol="1270" anchor="ctr" anchorCtr="0">
          <a:noAutofit/>
        </a:bodyPr>
        <a:lstStyle/>
        <a:p>
          <a:pPr marL="0" lvl="0" indent="0" algn="l" defTabSz="1244600">
            <a:lnSpc>
              <a:spcPct val="90000"/>
            </a:lnSpc>
            <a:spcBef>
              <a:spcPct val="0"/>
            </a:spcBef>
            <a:spcAft>
              <a:spcPct val="35000"/>
            </a:spcAft>
            <a:buNone/>
          </a:pPr>
          <a:r>
            <a:rPr lang="kk-KZ" sz="2800" kern="1200" dirty="0">
              <a:latin typeface="Times New Roman" pitchFamily="18" charset="0"/>
              <a:cs typeface="Times New Roman" pitchFamily="18" charset="0"/>
            </a:rPr>
            <a:t>тікелей әсер ететіндер (жарық, жылу, ауа, су, минералды қоректену) </a:t>
          </a:r>
          <a:endParaRPr lang="ru-RU" sz="2800" kern="1200" dirty="0">
            <a:latin typeface="Times New Roman" pitchFamily="18" charset="0"/>
            <a:cs typeface="Times New Roman" pitchFamily="18" charset="0"/>
          </a:endParaRPr>
        </a:p>
      </dsp:txBody>
      <dsp:txXfrm>
        <a:off x="507009" y="98342"/>
        <a:ext cx="6129754" cy="1118792"/>
      </dsp:txXfrm>
    </dsp:sp>
    <dsp:sp modelId="{76A145FE-719A-4F6A-A55C-CBD5EA2538E7}">
      <dsp:nvSpPr>
        <dsp:cNvPr id="0" name=""/>
        <dsp:cNvSpPr/>
      </dsp:nvSpPr>
      <dsp:spPr>
        <a:xfrm>
          <a:off x="0" y="2562859"/>
          <a:ext cx="8929718" cy="105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5F65A31-D941-4423-9B99-E1D20249823A}">
      <dsp:nvSpPr>
        <dsp:cNvPr id="0" name=""/>
        <dsp:cNvSpPr/>
      </dsp:nvSpPr>
      <dsp:spPr>
        <a:xfrm>
          <a:off x="446485" y="1942938"/>
          <a:ext cx="6250802" cy="12398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6265" tIns="0" rIns="236265" bIns="0" numCol="1" spcCol="1270" anchor="ctr" anchorCtr="0">
          <a:noAutofit/>
        </a:bodyPr>
        <a:lstStyle/>
        <a:p>
          <a:pPr marL="0" lvl="0" indent="0" algn="l" defTabSz="1244600">
            <a:lnSpc>
              <a:spcPct val="90000"/>
            </a:lnSpc>
            <a:spcBef>
              <a:spcPct val="0"/>
            </a:spcBef>
            <a:spcAft>
              <a:spcPct val="35000"/>
            </a:spcAft>
            <a:buNone/>
          </a:pPr>
          <a:r>
            <a:rPr lang="kk-KZ" sz="2800" kern="1200" dirty="0">
              <a:latin typeface="Times New Roman" pitchFamily="18" charset="0"/>
              <a:cs typeface="Times New Roman" pitchFamily="18" charset="0"/>
            </a:rPr>
            <a:t>жанама (басқа факторларға әсер ететіндер)</a:t>
          </a:r>
          <a:endParaRPr lang="ru-RU" sz="2800" kern="1200" dirty="0">
            <a:latin typeface="Times New Roman" pitchFamily="18" charset="0"/>
            <a:cs typeface="Times New Roman" pitchFamily="18" charset="0"/>
          </a:endParaRPr>
        </a:p>
      </dsp:txBody>
      <dsp:txXfrm>
        <a:off x="507009" y="2003462"/>
        <a:ext cx="6129754" cy="1118792"/>
      </dsp:txXfrm>
    </dsp:sp>
    <dsp:sp modelId="{8040AB05-072D-4F5A-9692-DB2C99879C66}">
      <dsp:nvSpPr>
        <dsp:cNvPr id="0" name=""/>
        <dsp:cNvSpPr/>
      </dsp:nvSpPr>
      <dsp:spPr>
        <a:xfrm>
          <a:off x="0" y="4467979"/>
          <a:ext cx="8929718" cy="105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DAA88FA-74B8-463D-BD51-804C3B9E1BC9}">
      <dsp:nvSpPr>
        <dsp:cNvPr id="0" name=""/>
        <dsp:cNvSpPr/>
      </dsp:nvSpPr>
      <dsp:spPr>
        <a:xfrm>
          <a:off x="446485" y="3848059"/>
          <a:ext cx="6250802" cy="12398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6265" tIns="0" rIns="236265" bIns="0" numCol="1" spcCol="1270" anchor="ctr" anchorCtr="0">
          <a:noAutofit/>
        </a:bodyPr>
        <a:lstStyle/>
        <a:p>
          <a:pPr marL="0" lvl="0" indent="0" algn="l" defTabSz="1244600">
            <a:lnSpc>
              <a:spcPct val="90000"/>
            </a:lnSpc>
            <a:spcBef>
              <a:spcPct val="0"/>
            </a:spcBef>
            <a:spcAft>
              <a:spcPct val="35000"/>
            </a:spcAft>
            <a:buNone/>
          </a:pPr>
          <a:r>
            <a:rPr lang="kk-KZ" sz="2800" kern="1200" dirty="0">
              <a:latin typeface="Times New Roman" pitchFamily="18" charset="0"/>
              <a:cs typeface="Times New Roman" pitchFamily="18" charset="0"/>
            </a:rPr>
            <a:t>осы аталған режимдерге әсер етіп солар арқылы өсімдіктерге әсер ететін факторлар деп бөлуге болады. </a:t>
          </a:r>
          <a:endParaRPr lang="ru-RU" sz="2800" kern="1200" dirty="0">
            <a:latin typeface="Times New Roman" pitchFamily="18" charset="0"/>
            <a:cs typeface="Times New Roman" pitchFamily="18" charset="0"/>
          </a:endParaRPr>
        </a:p>
      </dsp:txBody>
      <dsp:txXfrm>
        <a:off x="507009" y="3908583"/>
        <a:ext cx="6129754" cy="1118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BEB91-5E39-4917-AF50-CDE31FC06C67}">
      <dsp:nvSpPr>
        <dsp:cNvPr id="0" name=""/>
        <dsp:cNvSpPr/>
      </dsp:nvSpPr>
      <dsp:spPr>
        <a:xfrm>
          <a:off x="4464859" y="2119051"/>
          <a:ext cx="3158920" cy="548242"/>
        </a:xfrm>
        <a:custGeom>
          <a:avLst/>
          <a:gdLst/>
          <a:ahLst/>
          <a:cxnLst/>
          <a:rect l="0" t="0" r="0" b="0"/>
          <a:pathLst>
            <a:path>
              <a:moveTo>
                <a:pt x="0" y="0"/>
              </a:moveTo>
              <a:lnTo>
                <a:pt x="0" y="274121"/>
              </a:lnTo>
              <a:lnTo>
                <a:pt x="3158920" y="274121"/>
              </a:lnTo>
              <a:lnTo>
                <a:pt x="3158920" y="5482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DA1A26-FE18-4A27-9AB6-1B7EC4EBC36C}">
      <dsp:nvSpPr>
        <dsp:cNvPr id="0" name=""/>
        <dsp:cNvSpPr/>
      </dsp:nvSpPr>
      <dsp:spPr>
        <a:xfrm>
          <a:off x="4419139" y="2119051"/>
          <a:ext cx="91440" cy="548242"/>
        </a:xfrm>
        <a:custGeom>
          <a:avLst/>
          <a:gdLst/>
          <a:ahLst/>
          <a:cxnLst/>
          <a:rect l="0" t="0" r="0" b="0"/>
          <a:pathLst>
            <a:path>
              <a:moveTo>
                <a:pt x="45720" y="0"/>
              </a:moveTo>
              <a:lnTo>
                <a:pt x="45720" y="5482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AD1D22-8743-428B-8065-C9356C341592}">
      <dsp:nvSpPr>
        <dsp:cNvPr id="0" name=""/>
        <dsp:cNvSpPr/>
      </dsp:nvSpPr>
      <dsp:spPr>
        <a:xfrm>
          <a:off x="1305938" y="2119051"/>
          <a:ext cx="3158920" cy="548242"/>
        </a:xfrm>
        <a:custGeom>
          <a:avLst/>
          <a:gdLst/>
          <a:ahLst/>
          <a:cxnLst/>
          <a:rect l="0" t="0" r="0" b="0"/>
          <a:pathLst>
            <a:path>
              <a:moveTo>
                <a:pt x="3158920" y="0"/>
              </a:moveTo>
              <a:lnTo>
                <a:pt x="3158920" y="274121"/>
              </a:lnTo>
              <a:lnTo>
                <a:pt x="0" y="274121"/>
              </a:lnTo>
              <a:lnTo>
                <a:pt x="0" y="5482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571281-AF40-41A4-8294-98B60DF889BA}">
      <dsp:nvSpPr>
        <dsp:cNvPr id="0" name=""/>
        <dsp:cNvSpPr/>
      </dsp:nvSpPr>
      <dsp:spPr>
        <a:xfrm>
          <a:off x="3159519" y="813712"/>
          <a:ext cx="2610678" cy="130533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kk-KZ" sz="2800" kern="1200" dirty="0">
              <a:latin typeface="Times New Roman" pitchFamily="18" charset="0"/>
              <a:cs typeface="Times New Roman" pitchFamily="18" charset="0"/>
            </a:rPr>
            <a:t>Экологиялық топтар</a:t>
          </a:r>
          <a:r>
            <a:rPr lang="en-US" sz="2800" kern="1200" dirty="0">
              <a:latin typeface="Times New Roman" pitchFamily="18" charset="0"/>
              <a:cs typeface="Times New Roman" pitchFamily="18" charset="0"/>
            </a:rPr>
            <a:t>:</a:t>
          </a:r>
          <a:endParaRPr lang="ru-RU" sz="2800" kern="1200" dirty="0"/>
        </a:p>
      </dsp:txBody>
      <dsp:txXfrm>
        <a:off x="3159519" y="813712"/>
        <a:ext cx="2610678" cy="1305339"/>
      </dsp:txXfrm>
    </dsp:sp>
    <dsp:sp modelId="{EB435B90-FAFD-4F71-8408-89CA8758AC36}">
      <dsp:nvSpPr>
        <dsp:cNvPr id="0" name=""/>
        <dsp:cNvSpPr/>
      </dsp:nvSpPr>
      <dsp:spPr>
        <a:xfrm>
          <a:off x="599" y="2667294"/>
          <a:ext cx="2610678" cy="130533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kk-KZ" sz="2800" kern="1200" dirty="0">
              <a:latin typeface="Times New Roman" pitchFamily="18" charset="0"/>
              <a:cs typeface="Times New Roman" pitchFamily="18" charset="0"/>
            </a:rPr>
            <a:t>биот</a:t>
          </a:r>
          <a:r>
            <a:rPr lang="ru-RU" sz="2800" kern="1200" dirty="0">
              <a:latin typeface="Times New Roman" pitchFamily="18" charset="0"/>
              <a:cs typeface="Times New Roman" pitchFamily="18" charset="0"/>
            </a:rPr>
            <a:t>и</a:t>
          </a:r>
          <a:r>
            <a:rPr lang="kk-KZ" sz="2800" kern="1200" dirty="0">
              <a:latin typeface="Times New Roman" pitchFamily="18" charset="0"/>
              <a:cs typeface="Times New Roman" pitchFamily="18" charset="0"/>
            </a:rPr>
            <a:t>п</a:t>
          </a:r>
          <a:endParaRPr lang="ru-RU" sz="2800" kern="1200" dirty="0"/>
        </a:p>
      </dsp:txBody>
      <dsp:txXfrm>
        <a:off x="599" y="2667294"/>
        <a:ext cx="2610678" cy="1305339"/>
      </dsp:txXfrm>
    </dsp:sp>
    <dsp:sp modelId="{57BC087C-7DA9-419E-B9DD-A5FC772317FC}">
      <dsp:nvSpPr>
        <dsp:cNvPr id="0" name=""/>
        <dsp:cNvSpPr/>
      </dsp:nvSpPr>
      <dsp:spPr>
        <a:xfrm>
          <a:off x="3159519" y="2667294"/>
          <a:ext cx="2610678" cy="130533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kk-KZ" sz="2800" kern="1200" dirty="0">
              <a:latin typeface="Times New Roman" pitchFamily="18" charset="0"/>
              <a:cs typeface="Times New Roman" pitchFamily="18" charset="0"/>
            </a:rPr>
            <a:t>ценопопуляция</a:t>
          </a:r>
          <a:endParaRPr lang="ru-RU" sz="2800" kern="1200" dirty="0"/>
        </a:p>
      </dsp:txBody>
      <dsp:txXfrm>
        <a:off x="3159519" y="2667294"/>
        <a:ext cx="2610678" cy="1305339"/>
      </dsp:txXfrm>
    </dsp:sp>
    <dsp:sp modelId="{730F7223-E894-4681-8D5C-9E173120C357}">
      <dsp:nvSpPr>
        <dsp:cNvPr id="0" name=""/>
        <dsp:cNvSpPr/>
      </dsp:nvSpPr>
      <dsp:spPr>
        <a:xfrm>
          <a:off x="6318440" y="2667294"/>
          <a:ext cx="2610678" cy="130533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kk-KZ" sz="2800" kern="1200" dirty="0">
              <a:latin typeface="Times New Roman" pitchFamily="18" charset="0"/>
              <a:cs typeface="Times New Roman" pitchFamily="18" charset="0"/>
            </a:rPr>
            <a:t>экотип </a:t>
          </a:r>
          <a:endParaRPr lang="ru-RU" sz="2800" kern="1200" dirty="0"/>
        </a:p>
      </dsp:txBody>
      <dsp:txXfrm>
        <a:off x="6318440" y="2667294"/>
        <a:ext cx="2610678" cy="13053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96648-34A1-4B32-B3CC-7DB9AE35D8D1}" type="datetimeFigureOut">
              <a:rPr lang="ru-KZ" smtClean="0"/>
              <a:t>02.11.2025</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E08D1-424A-4AE3-8C2C-73E0A842B3C6}" type="slidenum">
              <a:rPr lang="ru-KZ" smtClean="0"/>
              <a:t>‹#›</a:t>
            </a:fld>
            <a:endParaRPr lang="ru-KZ"/>
          </a:p>
        </p:txBody>
      </p:sp>
    </p:spTree>
    <p:extLst>
      <p:ext uri="{BB962C8B-B14F-4D97-AF65-F5344CB8AC3E}">
        <p14:creationId xmlns:p14="http://schemas.microsoft.com/office/powerpoint/2010/main" val="297320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0681F3-F1C5-4083-BF0E-EC5E4DD76053}" type="slidenum">
              <a:rPr lang="ru-RU" smtClean="0"/>
              <a:t>1</a:t>
            </a:fld>
            <a:endParaRPr lang="ru-RU"/>
          </a:p>
        </p:txBody>
      </p:sp>
    </p:spTree>
    <p:extLst>
      <p:ext uri="{BB962C8B-B14F-4D97-AF65-F5344CB8AC3E}">
        <p14:creationId xmlns:p14="http://schemas.microsoft.com/office/powerpoint/2010/main" val="48023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4C790E-C810-1865-015D-6F14CD6563B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066BB2DF-47EE-6DD5-B47D-1B39D2A35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A3F44CD5-4077-51C1-0398-F79264F5612D}"/>
              </a:ext>
            </a:extLst>
          </p:cNvPr>
          <p:cNvSpPr>
            <a:spLocks noGrp="1"/>
          </p:cNvSpPr>
          <p:nvPr>
            <p:ph type="dt" sz="half" idx="10"/>
          </p:nvPr>
        </p:nvSpPr>
        <p:spPr/>
        <p:txBody>
          <a:bodyPr/>
          <a:lstStyle/>
          <a:p>
            <a:fld id="{283B9339-B11E-46B1-BA2E-004144B1A38F}"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8CBEBB16-221C-4937-7AC1-60332C0D14E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4E75C600-D39A-EFC1-2455-40996D02974D}"/>
              </a:ext>
            </a:extLst>
          </p:cNvPr>
          <p:cNvSpPr>
            <a:spLocks noGrp="1"/>
          </p:cNvSpPr>
          <p:nvPr>
            <p:ph type="sldNum" sz="quarter" idx="12"/>
          </p:nvPr>
        </p:nvSpPr>
        <p:spPr/>
        <p:txBody>
          <a:bodyPr/>
          <a:lstStyle/>
          <a:p>
            <a:fld id="{9BF492FC-8D42-496E-9457-CCE090DFD3A4}" type="slidenum">
              <a:rPr lang="ru-KZ" smtClean="0"/>
              <a:t>‹#›</a:t>
            </a:fld>
            <a:endParaRPr lang="ru-KZ"/>
          </a:p>
        </p:txBody>
      </p:sp>
    </p:spTree>
    <p:extLst>
      <p:ext uri="{BB962C8B-B14F-4D97-AF65-F5344CB8AC3E}">
        <p14:creationId xmlns:p14="http://schemas.microsoft.com/office/powerpoint/2010/main" val="65207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3E6E14-B4A3-10F2-121F-2BF6C303834F}"/>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FF2A7C22-2002-2EFA-6AAB-B91FFDE37AC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852DFC0-508E-84C8-9CB3-9B78BF4956C4}"/>
              </a:ext>
            </a:extLst>
          </p:cNvPr>
          <p:cNvSpPr>
            <a:spLocks noGrp="1"/>
          </p:cNvSpPr>
          <p:nvPr>
            <p:ph type="dt" sz="half" idx="10"/>
          </p:nvPr>
        </p:nvSpPr>
        <p:spPr/>
        <p:txBody>
          <a:bodyPr/>
          <a:lstStyle/>
          <a:p>
            <a:fld id="{283B9339-B11E-46B1-BA2E-004144B1A38F}"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CA7B3E52-7FD6-F961-01C6-E20C469CB086}"/>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545CFF93-C28A-42FD-9254-D9B744DD787C}"/>
              </a:ext>
            </a:extLst>
          </p:cNvPr>
          <p:cNvSpPr>
            <a:spLocks noGrp="1"/>
          </p:cNvSpPr>
          <p:nvPr>
            <p:ph type="sldNum" sz="quarter" idx="12"/>
          </p:nvPr>
        </p:nvSpPr>
        <p:spPr/>
        <p:txBody>
          <a:bodyPr/>
          <a:lstStyle/>
          <a:p>
            <a:fld id="{9BF492FC-8D42-496E-9457-CCE090DFD3A4}" type="slidenum">
              <a:rPr lang="ru-KZ" smtClean="0"/>
              <a:t>‹#›</a:t>
            </a:fld>
            <a:endParaRPr lang="ru-KZ"/>
          </a:p>
        </p:txBody>
      </p:sp>
    </p:spTree>
    <p:extLst>
      <p:ext uri="{BB962C8B-B14F-4D97-AF65-F5344CB8AC3E}">
        <p14:creationId xmlns:p14="http://schemas.microsoft.com/office/powerpoint/2010/main" val="2094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7C57CF2-260B-0582-8CF9-D7ADAD077A43}"/>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0E4D8974-02FB-BA1C-5344-3C072BF39B4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554E313E-0C0A-C39B-9381-615A90062528}"/>
              </a:ext>
            </a:extLst>
          </p:cNvPr>
          <p:cNvSpPr>
            <a:spLocks noGrp="1"/>
          </p:cNvSpPr>
          <p:nvPr>
            <p:ph type="dt" sz="half" idx="10"/>
          </p:nvPr>
        </p:nvSpPr>
        <p:spPr/>
        <p:txBody>
          <a:bodyPr/>
          <a:lstStyle/>
          <a:p>
            <a:fld id="{283B9339-B11E-46B1-BA2E-004144B1A38F}"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5812A480-6051-895A-F396-AFA711B2914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08EAF9DD-2320-FE47-4377-4785234A57D3}"/>
              </a:ext>
            </a:extLst>
          </p:cNvPr>
          <p:cNvSpPr>
            <a:spLocks noGrp="1"/>
          </p:cNvSpPr>
          <p:nvPr>
            <p:ph type="sldNum" sz="quarter" idx="12"/>
          </p:nvPr>
        </p:nvSpPr>
        <p:spPr/>
        <p:txBody>
          <a:bodyPr/>
          <a:lstStyle/>
          <a:p>
            <a:fld id="{9BF492FC-8D42-496E-9457-CCE090DFD3A4}" type="slidenum">
              <a:rPr lang="ru-KZ" smtClean="0"/>
              <a:t>‹#›</a:t>
            </a:fld>
            <a:endParaRPr lang="ru-KZ"/>
          </a:p>
        </p:txBody>
      </p:sp>
    </p:spTree>
    <p:extLst>
      <p:ext uri="{BB962C8B-B14F-4D97-AF65-F5344CB8AC3E}">
        <p14:creationId xmlns:p14="http://schemas.microsoft.com/office/powerpoint/2010/main" val="214107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FE93E8-2CC3-AC99-3854-DA51FBDA404A}"/>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4AA21517-3811-3C14-F126-C03FE9FCA96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06B52A1E-7881-4F6F-46BA-B559A1441FD1}"/>
              </a:ext>
            </a:extLst>
          </p:cNvPr>
          <p:cNvSpPr>
            <a:spLocks noGrp="1"/>
          </p:cNvSpPr>
          <p:nvPr>
            <p:ph type="dt" sz="half" idx="10"/>
          </p:nvPr>
        </p:nvSpPr>
        <p:spPr/>
        <p:txBody>
          <a:bodyPr/>
          <a:lstStyle/>
          <a:p>
            <a:fld id="{283B9339-B11E-46B1-BA2E-004144B1A38F}"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2ADDAD24-9FD7-59D4-35C3-E4C3FB53CE77}"/>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2201524-6B00-E408-CC5E-359303C36F56}"/>
              </a:ext>
            </a:extLst>
          </p:cNvPr>
          <p:cNvSpPr>
            <a:spLocks noGrp="1"/>
          </p:cNvSpPr>
          <p:nvPr>
            <p:ph type="sldNum" sz="quarter" idx="12"/>
          </p:nvPr>
        </p:nvSpPr>
        <p:spPr/>
        <p:txBody>
          <a:bodyPr/>
          <a:lstStyle/>
          <a:p>
            <a:fld id="{9BF492FC-8D42-496E-9457-CCE090DFD3A4}" type="slidenum">
              <a:rPr lang="ru-KZ" smtClean="0"/>
              <a:t>‹#›</a:t>
            </a:fld>
            <a:endParaRPr lang="ru-KZ"/>
          </a:p>
        </p:txBody>
      </p:sp>
    </p:spTree>
    <p:extLst>
      <p:ext uri="{BB962C8B-B14F-4D97-AF65-F5344CB8AC3E}">
        <p14:creationId xmlns:p14="http://schemas.microsoft.com/office/powerpoint/2010/main" val="392079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3BF394-DCB6-DC9E-3A3A-389B1C6A2ED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2F49D537-2A61-2CDB-FCD7-F77F4DC58F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8C32E04-4BC7-C24D-7A66-C377A25504C6}"/>
              </a:ext>
            </a:extLst>
          </p:cNvPr>
          <p:cNvSpPr>
            <a:spLocks noGrp="1"/>
          </p:cNvSpPr>
          <p:nvPr>
            <p:ph type="dt" sz="half" idx="10"/>
          </p:nvPr>
        </p:nvSpPr>
        <p:spPr/>
        <p:txBody>
          <a:bodyPr/>
          <a:lstStyle/>
          <a:p>
            <a:fld id="{283B9339-B11E-46B1-BA2E-004144B1A38F}"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84951C9D-E5D5-3A8E-AE69-BB026E014D06}"/>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CE87FEF2-CD5E-B95A-06CB-59153BC65685}"/>
              </a:ext>
            </a:extLst>
          </p:cNvPr>
          <p:cNvSpPr>
            <a:spLocks noGrp="1"/>
          </p:cNvSpPr>
          <p:nvPr>
            <p:ph type="sldNum" sz="quarter" idx="12"/>
          </p:nvPr>
        </p:nvSpPr>
        <p:spPr/>
        <p:txBody>
          <a:bodyPr/>
          <a:lstStyle/>
          <a:p>
            <a:fld id="{9BF492FC-8D42-496E-9457-CCE090DFD3A4}" type="slidenum">
              <a:rPr lang="ru-KZ" smtClean="0"/>
              <a:t>‹#›</a:t>
            </a:fld>
            <a:endParaRPr lang="ru-KZ"/>
          </a:p>
        </p:txBody>
      </p:sp>
    </p:spTree>
    <p:extLst>
      <p:ext uri="{BB962C8B-B14F-4D97-AF65-F5344CB8AC3E}">
        <p14:creationId xmlns:p14="http://schemas.microsoft.com/office/powerpoint/2010/main" val="120842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51DFA1-3157-1FED-5E75-B93071E5EBAD}"/>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F71DC08C-2D01-424A-68A6-80650F33FE2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88373E29-1C23-094F-8C14-A423FE5E3BC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F2E17E2F-7BB0-1B72-BE84-E35A87305C5B}"/>
              </a:ext>
            </a:extLst>
          </p:cNvPr>
          <p:cNvSpPr>
            <a:spLocks noGrp="1"/>
          </p:cNvSpPr>
          <p:nvPr>
            <p:ph type="dt" sz="half" idx="10"/>
          </p:nvPr>
        </p:nvSpPr>
        <p:spPr/>
        <p:txBody>
          <a:bodyPr/>
          <a:lstStyle/>
          <a:p>
            <a:fld id="{283B9339-B11E-46B1-BA2E-004144B1A38F}"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E02821E1-6A1A-7CD0-81E5-0D42A23E29C3}"/>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FB02C553-8A9B-5EF6-5AC3-80FD40E3874E}"/>
              </a:ext>
            </a:extLst>
          </p:cNvPr>
          <p:cNvSpPr>
            <a:spLocks noGrp="1"/>
          </p:cNvSpPr>
          <p:nvPr>
            <p:ph type="sldNum" sz="quarter" idx="12"/>
          </p:nvPr>
        </p:nvSpPr>
        <p:spPr/>
        <p:txBody>
          <a:bodyPr/>
          <a:lstStyle/>
          <a:p>
            <a:fld id="{9BF492FC-8D42-496E-9457-CCE090DFD3A4}" type="slidenum">
              <a:rPr lang="ru-KZ" smtClean="0"/>
              <a:t>‹#›</a:t>
            </a:fld>
            <a:endParaRPr lang="ru-KZ"/>
          </a:p>
        </p:txBody>
      </p:sp>
    </p:spTree>
    <p:extLst>
      <p:ext uri="{BB962C8B-B14F-4D97-AF65-F5344CB8AC3E}">
        <p14:creationId xmlns:p14="http://schemas.microsoft.com/office/powerpoint/2010/main" val="337808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96D12F-C99A-A38E-2DCD-A49176853FF9}"/>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042B98EB-6A9A-A866-7EE2-8545DF5AD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7207188-F05D-94E5-2494-F85C515271A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BC1A7B04-A7C6-617C-7A3B-FB4DB5E6B2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2481C6C-DB3D-9378-F68E-DE7FF85C43C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54E40FC3-916C-567D-407C-F80784F6E2F4}"/>
              </a:ext>
            </a:extLst>
          </p:cNvPr>
          <p:cNvSpPr>
            <a:spLocks noGrp="1"/>
          </p:cNvSpPr>
          <p:nvPr>
            <p:ph type="dt" sz="half" idx="10"/>
          </p:nvPr>
        </p:nvSpPr>
        <p:spPr/>
        <p:txBody>
          <a:bodyPr/>
          <a:lstStyle/>
          <a:p>
            <a:fld id="{283B9339-B11E-46B1-BA2E-004144B1A38F}" type="datetimeFigureOut">
              <a:rPr lang="ru-KZ" smtClean="0"/>
              <a:t>02.11.2025</a:t>
            </a:fld>
            <a:endParaRPr lang="ru-KZ"/>
          </a:p>
        </p:txBody>
      </p:sp>
      <p:sp>
        <p:nvSpPr>
          <p:cNvPr id="8" name="Нижний колонтитул 7">
            <a:extLst>
              <a:ext uri="{FF2B5EF4-FFF2-40B4-BE49-F238E27FC236}">
                <a16:creationId xmlns:a16="http://schemas.microsoft.com/office/drawing/2014/main" id="{5D1EB8F4-7DFC-D3AC-45A2-0A8A3E3F7916}"/>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CB09A619-978B-3FBD-4356-2AA57250A5FD}"/>
              </a:ext>
            </a:extLst>
          </p:cNvPr>
          <p:cNvSpPr>
            <a:spLocks noGrp="1"/>
          </p:cNvSpPr>
          <p:nvPr>
            <p:ph type="sldNum" sz="quarter" idx="12"/>
          </p:nvPr>
        </p:nvSpPr>
        <p:spPr/>
        <p:txBody>
          <a:bodyPr/>
          <a:lstStyle/>
          <a:p>
            <a:fld id="{9BF492FC-8D42-496E-9457-CCE090DFD3A4}" type="slidenum">
              <a:rPr lang="ru-KZ" smtClean="0"/>
              <a:t>‹#›</a:t>
            </a:fld>
            <a:endParaRPr lang="ru-KZ"/>
          </a:p>
        </p:txBody>
      </p:sp>
    </p:spTree>
    <p:extLst>
      <p:ext uri="{BB962C8B-B14F-4D97-AF65-F5344CB8AC3E}">
        <p14:creationId xmlns:p14="http://schemas.microsoft.com/office/powerpoint/2010/main" val="72992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C8F939-49A3-5402-2B0C-40D72DC18B92}"/>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00B67F7F-C448-01E2-4CCC-E65513F2A6AA}"/>
              </a:ext>
            </a:extLst>
          </p:cNvPr>
          <p:cNvSpPr>
            <a:spLocks noGrp="1"/>
          </p:cNvSpPr>
          <p:nvPr>
            <p:ph type="dt" sz="half" idx="10"/>
          </p:nvPr>
        </p:nvSpPr>
        <p:spPr/>
        <p:txBody>
          <a:bodyPr/>
          <a:lstStyle/>
          <a:p>
            <a:fld id="{283B9339-B11E-46B1-BA2E-004144B1A38F}" type="datetimeFigureOut">
              <a:rPr lang="ru-KZ" smtClean="0"/>
              <a:t>02.11.2025</a:t>
            </a:fld>
            <a:endParaRPr lang="ru-KZ"/>
          </a:p>
        </p:txBody>
      </p:sp>
      <p:sp>
        <p:nvSpPr>
          <p:cNvPr id="4" name="Нижний колонтитул 3">
            <a:extLst>
              <a:ext uri="{FF2B5EF4-FFF2-40B4-BE49-F238E27FC236}">
                <a16:creationId xmlns:a16="http://schemas.microsoft.com/office/drawing/2014/main" id="{BCE1EBA9-02DB-C920-9BDB-97905830A28C}"/>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A86D8130-D11D-A4F0-B40C-E02250429A67}"/>
              </a:ext>
            </a:extLst>
          </p:cNvPr>
          <p:cNvSpPr>
            <a:spLocks noGrp="1"/>
          </p:cNvSpPr>
          <p:nvPr>
            <p:ph type="sldNum" sz="quarter" idx="12"/>
          </p:nvPr>
        </p:nvSpPr>
        <p:spPr/>
        <p:txBody>
          <a:bodyPr/>
          <a:lstStyle/>
          <a:p>
            <a:fld id="{9BF492FC-8D42-496E-9457-CCE090DFD3A4}" type="slidenum">
              <a:rPr lang="ru-KZ" smtClean="0"/>
              <a:t>‹#›</a:t>
            </a:fld>
            <a:endParaRPr lang="ru-KZ"/>
          </a:p>
        </p:txBody>
      </p:sp>
    </p:spTree>
    <p:extLst>
      <p:ext uri="{BB962C8B-B14F-4D97-AF65-F5344CB8AC3E}">
        <p14:creationId xmlns:p14="http://schemas.microsoft.com/office/powerpoint/2010/main" val="30724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DF04C22-583B-3D98-6259-808545425C41}"/>
              </a:ext>
            </a:extLst>
          </p:cNvPr>
          <p:cNvSpPr>
            <a:spLocks noGrp="1"/>
          </p:cNvSpPr>
          <p:nvPr>
            <p:ph type="dt" sz="half" idx="10"/>
          </p:nvPr>
        </p:nvSpPr>
        <p:spPr/>
        <p:txBody>
          <a:bodyPr/>
          <a:lstStyle/>
          <a:p>
            <a:fld id="{283B9339-B11E-46B1-BA2E-004144B1A38F}" type="datetimeFigureOut">
              <a:rPr lang="ru-KZ" smtClean="0"/>
              <a:t>02.11.2025</a:t>
            </a:fld>
            <a:endParaRPr lang="ru-KZ"/>
          </a:p>
        </p:txBody>
      </p:sp>
      <p:sp>
        <p:nvSpPr>
          <p:cNvPr id="3" name="Нижний колонтитул 2">
            <a:extLst>
              <a:ext uri="{FF2B5EF4-FFF2-40B4-BE49-F238E27FC236}">
                <a16:creationId xmlns:a16="http://schemas.microsoft.com/office/drawing/2014/main" id="{3EEDB01D-EC1F-09BB-973D-344BCF881097}"/>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30D9BFAC-EC30-0F0D-00E0-D33CB27BE168}"/>
              </a:ext>
            </a:extLst>
          </p:cNvPr>
          <p:cNvSpPr>
            <a:spLocks noGrp="1"/>
          </p:cNvSpPr>
          <p:nvPr>
            <p:ph type="sldNum" sz="quarter" idx="12"/>
          </p:nvPr>
        </p:nvSpPr>
        <p:spPr/>
        <p:txBody>
          <a:bodyPr/>
          <a:lstStyle/>
          <a:p>
            <a:fld id="{9BF492FC-8D42-496E-9457-CCE090DFD3A4}" type="slidenum">
              <a:rPr lang="ru-KZ" smtClean="0"/>
              <a:t>‹#›</a:t>
            </a:fld>
            <a:endParaRPr lang="ru-KZ"/>
          </a:p>
        </p:txBody>
      </p:sp>
    </p:spTree>
    <p:extLst>
      <p:ext uri="{BB962C8B-B14F-4D97-AF65-F5344CB8AC3E}">
        <p14:creationId xmlns:p14="http://schemas.microsoft.com/office/powerpoint/2010/main" val="35765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C6253D-3151-0908-4F3D-2547CCE3EFD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EF1A0BCF-8840-0FA2-BAF3-26517C6C59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7F10B1C6-2F10-5DE4-EBBA-4A531E72A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3096070-5A44-401C-3EDD-B182710506A2}"/>
              </a:ext>
            </a:extLst>
          </p:cNvPr>
          <p:cNvSpPr>
            <a:spLocks noGrp="1"/>
          </p:cNvSpPr>
          <p:nvPr>
            <p:ph type="dt" sz="half" idx="10"/>
          </p:nvPr>
        </p:nvSpPr>
        <p:spPr/>
        <p:txBody>
          <a:bodyPr/>
          <a:lstStyle/>
          <a:p>
            <a:fld id="{283B9339-B11E-46B1-BA2E-004144B1A38F}"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F51E9C4C-1FF2-E8C7-A3AE-9E7658F59F04}"/>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DE7F7962-8036-CEB6-F579-53E899AF9715}"/>
              </a:ext>
            </a:extLst>
          </p:cNvPr>
          <p:cNvSpPr>
            <a:spLocks noGrp="1"/>
          </p:cNvSpPr>
          <p:nvPr>
            <p:ph type="sldNum" sz="quarter" idx="12"/>
          </p:nvPr>
        </p:nvSpPr>
        <p:spPr/>
        <p:txBody>
          <a:bodyPr/>
          <a:lstStyle/>
          <a:p>
            <a:fld id="{9BF492FC-8D42-496E-9457-CCE090DFD3A4}" type="slidenum">
              <a:rPr lang="ru-KZ" smtClean="0"/>
              <a:t>‹#›</a:t>
            </a:fld>
            <a:endParaRPr lang="ru-KZ"/>
          </a:p>
        </p:txBody>
      </p:sp>
    </p:spTree>
    <p:extLst>
      <p:ext uri="{BB962C8B-B14F-4D97-AF65-F5344CB8AC3E}">
        <p14:creationId xmlns:p14="http://schemas.microsoft.com/office/powerpoint/2010/main" val="357447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2B1617-86D4-DA94-7034-C3D642D5197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D6D9EE6B-5836-E0C2-CD59-CE9C4F995A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38E79762-829B-835E-44B4-A0932878C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4A32E28-A4F6-7092-B0DB-339432A897E2}"/>
              </a:ext>
            </a:extLst>
          </p:cNvPr>
          <p:cNvSpPr>
            <a:spLocks noGrp="1"/>
          </p:cNvSpPr>
          <p:nvPr>
            <p:ph type="dt" sz="half" idx="10"/>
          </p:nvPr>
        </p:nvSpPr>
        <p:spPr/>
        <p:txBody>
          <a:bodyPr/>
          <a:lstStyle/>
          <a:p>
            <a:fld id="{283B9339-B11E-46B1-BA2E-004144B1A38F}"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65BFA5A5-5058-D6AF-1C53-7AC08C2277D5}"/>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3C713B4A-6D08-D87A-3085-29DB83AE5501}"/>
              </a:ext>
            </a:extLst>
          </p:cNvPr>
          <p:cNvSpPr>
            <a:spLocks noGrp="1"/>
          </p:cNvSpPr>
          <p:nvPr>
            <p:ph type="sldNum" sz="quarter" idx="12"/>
          </p:nvPr>
        </p:nvSpPr>
        <p:spPr/>
        <p:txBody>
          <a:bodyPr/>
          <a:lstStyle/>
          <a:p>
            <a:fld id="{9BF492FC-8D42-496E-9457-CCE090DFD3A4}" type="slidenum">
              <a:rPr lang="ru-KZ" smtClean="0"/>
              <a:t>‹#›</a:t>
            </a:fld>
            <a:endParaRPr lang="ru-KZ"/>
          </a:p>
        </p:txBody>
      </p:sp>
    </p:spTree>
    <p:extLst>
      <p:ext uri="{BB962C8B-B14F-4D97-AF65-F5344CB8AC3E}">
        <p14:creationId xmlns:p14="http://schemas.microsoft.com/office/powerpoint/2010/main" val="172638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64BE1C-4E10-5A2A-EF34-FB6F8DFD90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5149F4F4-94A9-506C-8DA0-90B14CEEAD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DF2DCFFD-C9FD-D945-564C-097EFC9C9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B9339-B11E-46B1-BA2E-004144B1A38F}"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C8D858BA-7F40-A5DE-8594-532F5B29C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A5CB4127-4420-764A-6E7D-5EA85A38F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492FC-8D42-496E-9457-CCE090DFD3A4}" type="slidenum">
              <a:rPr lang="ru-KZ" smtClean="0"/>
              <a:t>‹#›</a:t>
            </a:fld>
            <a:endParaRPr lang="ru-KZ"/>
          </a:p>
        </p:txBody>
      </p:sp>
    </p:spTree>
    <p:extLst>
      <p:ext uri="{BB962C8B-B14F-4D97-AF65-F5344CB8AC3E}">
        <p14:creationId xmlns:p14="http://schemas.microsoft.com/office/powerpoint/2010/main" val="3161618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4709" y="166938"/>
            <a:ext cx="11617291" cy="1378222"/>
          </a:xfrm>
        </p:spPr>
        <p:txBody>
          <a:bodyPr>
            <a:noAutofit/>
          </a:bodyPr>
          <a:lstStyle/>
          <a:p>
            <a:pPr marL="0" indent="0" algn="ctr">
              <a:lnSpc>
                <a:spcPct val="100000"/>
              </a:lnSpc>
              <a:buNone/>
            </a:pPr>
            <a:r>
              <a:rPr lang="kk-KZ" sz="1600" dirty="0">
                <a:solidFill>
                  <a:prstClr val="black">
                    <a:lumMod val="95000"/>
                    <a:lumOff val="5000"/>
                  </a:prstClr>
                </a:solidFill>
                <a:latin typeface="Times New Roman" pitchFamily="18" charset="0"/>
                <a:ea typeface="+mj-ea"/>
                <a:cs typeface="Times New Roman" pitchFamily="18" charset="0"/>
              </a:rPr>
              <a:t>ҚАЗАҚСТАН РЕСПУБЛИКАСЫНЫҢ БІЛІМ ЖӘНЕ ҒЫЛЫМ МИНИСТРЛІГІ</a:t>
            </a:r>
            <a:br>
              <a:rPr lang="kk-KZ" sz="1600" dirty="0">
                <a:solidFill>
                  <a:prstClr val="black">
                    <a:lumMod val="95000"/>
                    <a:lumOff val="5000"/>
                  </a:prstClr>
                </a:solidFill>
                <a:latin typeface="Times New Roman" pitchFamily="18" charset="0"/>
                <a:ea typeface="+mj-ea"/>
                <a:cs typeface="Times New Roman" pitchFamily="18" charset="0"/>
              </a:rPr>
            </a:br>
            <a:r>
              <a:rPr lang="kk-KZ" sz="1600" dirty="0">
                <a:solidFill>
                  <a:prstClr val="black">
                    <a:lumMod val="95000"/>
                    <a:lumOff val="5000"/>
                  </a:prstClr>
                </a:solidFill>
                <a:latin typeface="Times New Roman" pitchFamily="18" charset="0"/>
                <a:ea typeface="+mj-ea"/>
                <a:cs typeface="Times New Roman" pitchFamily="18" charset="0"/>
              </a:rPr>
              <a:t>ӘЛ-ФАРАБИ АТЫНДАҒЫ ҚАЗАҚ ҰЛТТЫҚ УНИВЕРСИТЕТІ                                                                                                           БИОЛОГИЯ ЖӘНЕ БИОТЕХНОЛОГИЯ ФАКУЛЬТЕТІ</a:t>
            </a:r>
          </a:p>
          <a:p>
            <a:pPr marL="0" indent="0" algn="ctr">
              <a:lnSpc>
                <a:spcPct val="100000"/>
              </a:lnSpc>
              <a:buNone/>
            </a:pPr>
            <a:r>
              <a:rPr lang="kk-KZ" sz="1600" dirty="0">
                <a:solidFill>
                  <a:prstClr val="black">
                    <a:lumMod val="95000"/>
                    <a:lumOff val="5000"/>
                  </a:prstClr>
                </a:solidFill>
                <a:latin typeface="Times New Roman" pitchFamily="18" charset="0"/>
                <a:ea typeface="+mj-ea"/>
                <a:cs typeface="Times New Roman" pitchFamily="18" charset="0"/>
              </a:rPr>
              <a:t>Ботаника және агроэкология кафедрасы</a:t>
            </a:r>
          </a:p>
          <a:p>
            <a:pPr marL="0" indent="0" algn="ctr">
              <a:buNone/>
            </a:pPr>
            <a:endParaRPr lang="ru-RU" sz="1400" dirty="0"/>
          </a:p>
        </p:txBody>
      </p:sp>
      <p:sp>
        <p:nvSpPr>
          <p:cNvPr id="4" name="Прямоугольник 3"/>
          <p:cNvSpPr/>
          <p:nvPr/>
        </p:nvSpPr>
        <p:spPr>
          <a:xfrm>
            <a:off x="1188827" y="2988898"/>
            <a:ext cx="10376156" cy="584775"/>
          </a:xfrm>
          <a:prstGeom prst="rect">
            <a:avLst/>
          </a:prstGeom>
        </p:spPr>
        <p:txBody>
          <a:bodyPr wrap="square">
            <a:spAutoFit/>
          </a:bodyPr>
          <a:lstStyle/>
          <a:p>
            <a:pPr algn="ctr">
              <a:defRPr/>
            </a:pPr>
            <a:r>
              <a:rPr lang="kk-KZ" sz="3200" b="1" cap="none" spc="150" dirty="0">
                <a:ln w="11430"/>
                <a:latin typeface="Times New Roman" pitchFamily="18" charset="0"/>
                <a:cs typeface="Times New Roman" pitchFamily="18" charset="0"/>
              </a:rPr>
              <a:t>ФИТОЦЕНОЗДАРДЫҢ ЭКОЛОГИЯСЫ</a:t>
            </a:r>
            <a:endParaRPr lang="ru-RU" sz="3200" b="1" dirty="0">
              <a:latin typeface="Times New Roman" pitchFamily="18" charset="0"/>
              <a:cs typeface="Times New Roman"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827" y="118547"/>
            <a:ext cx="1560688" cy="1746484"/>
          </a:xfrm>
          <a:prstGeom prst="rect">
            <a:avLst/>
          </a:prstGeom>
        </p:spPr>
      </p:pic>
      <p:pic>
        <p:nvPicPr>
          <p:cNvPr id="7" name="Рисунок 6">
            <a:extLst>
              <a:ext uri="{FF2B5EF4-FFF2-40B4-BE49-F238E27FC236}">
                <a16:creationId xmlns:a16="http://schemas.microsoft.com/office/drawing/2014/main" id="{E4CBA9E7-392A-A422-6E27-CCC2F09DD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6213" y="-85107"/>
            <a:ext cx="1894276" cy="1882312"/>
          </a:xfrm>
          <a:prstGeom prst="rect">
            <a:avLst/>
          </a:prstGeom>
        </p:spPr>
      </p:pic>
      <p:sp>
        <p:nvSpPr>
          <p:cNvPr id="10" name="TextBox 9">
            <a:extLst>
              <a:ext uri="{FF2B5EF4-FFF2-40B4-BE49-F238E27FC236}">
                <a16:creationId xmlns:a16="http://schemas.microsoft.com/office/drawing/2014/main" id="{5742053D-4F51-BAE2-102E-74AD13C8E3D4}"/>
              </a:ext>
            </a:extLst>
          </p:cNvPr>
          <p:cNvSpPr txBox="1"/>
          <p:nvPr/>
        </p:nvSpPr>
        <p:spPr>
          <a:xfrm>
            <a:off x="8457988" y="5617028"/>
            <a:ext cx="2956450" cy="646331"/>
          </a:xfrm>
          <a:prstGeom prst="rect">
            <a:avLst/>
          </a:prstGeom>
          <a:noFill/>
        </p:spPr>
        <p:txBody>
          <a:bodyPr wrap="none" rtlCol="0">
            <a:spAutoFit/>
          </a:bodyPr>
          <a:lstStyle/>
          <a:p>
            <a:r>
              <a:rPr lang="kk-KZ" dirty="0">
                <a:latin typeface="Times New Roman" panose="02020603050405020304" pitchFamily="18" charset="0"/>
                <a:cs typeface="Times New Roman" panose="02020603050405020304" pitchFamily="18" charset="0"/>
              </a:rPr>
              <a:t>Лектор: б.ғ.к., профессор </a:t>
            </a:r>
          </a:p>
          <a:p>
            <a:r>
              <a:rPr lang="kk-KZ" dirty="0">
                <a:latin typeface="Times New Roman" panose="02020603050405020304" pitchFamily="18" charset="0"/>
                <a:cs typeface="Times New Roman" panose="02020603050405020304" pitchFamily="18" charset="0"/>
              </a:rPr>
              <a:t>Аметов Абибулла Аметович</a:t>
            </a:r>
            <a:endParaRPr lang="ru-KZ"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2D0236F-ACAB-0665-DB82-5F1CB3C25745}"/>
              </a:ext>
            </a:extLst>
          </p:cNvPr>
          <p:cNvSpPr txBox="1"/>
          <p:nvPr/>
        </p:nvSpPr>
        <p:spPr>
          <a:xfrm>
            <a:off x="2581825" y="2100664"/>
            <a:ext cx="7354388" cy="584775"/>
          </a:xfrm>
          <a:prstGeom prst="rect">
            <a:avLst/>
          </a:prstGeom>
          <a:noFill/>
        </p:spPr>
        <p:txBody>
          <a:bodyPr wrap="square">
            <a:spAutoFit/>
          </a:bodyPr>
          <a:lstStyle/>
          <a:p>
            <a:pPr algn="ctr" eaLnBrk="0" hangingPunct="0"/>
            <a:r>
              <a:rPr lang="kk-KZ" sz="3200" b="1" dirty="0">
                <a:latin typeface="Times New Roman" pitchFamily="18" charset="0"/>
                <a:cs typeface="Times New Roman" pitchFamily="18" charset="0"/>
              </a:rPr>
              <a:t>Дәріс 7</a:t>
            </a:r>
          </a:p>
        </p:txBody>
      </p:sp>
    </p:spTree>
    <p:extLst>
      <p:ext uri="{BB962C8B-B14F-4D97-AF65-F5344CB8AC3E}">
        <p14:creationId xmlns:p14="http://schemas.microsoft.com/office/powerpoint/2010/main" val="231309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575734" y="1639337"/>
            <a:ext cx="5235572" cy="3305197"/>
          </a:xfrm>
        </p:spPr>
        <p:txBody>
          <a:bodyPr>
            <a:normAutofit/>
          </a:bodyPr>
          <a:lstStyle/>
          <a:p>
            <a:pPr algn="just"/>
            <a:r>
              <a:rPr lang="kk-KZ" sz="2400" dirty="0">
                <a:latin typeface="Times New Roman" pitchFamily="18" charset="0"/>
                <a:cs typeface="Times New Roman" pitchFamily="18" charset="0"/>
              </a:rPr>
              <a:t>Организмге бір уақытта бір немесе бірнеше факторлар (олардың комплексі) әсер етуі мүмкін. Егерде бір фактор организмі төзімділігі шегінен шығатын болса, онда организмнің тіршілік ету қаблеті жойылады. </a:t>
            </a:r>
            <a:r>
              <a:rPr lang="kk-KZ" sz="2400" b="1" u="sng" dirty="0">
                <a:latin typeface="Times New Roman" pitchFamily="18" charset="0"/>
                <a:cs typeface="Times New Roman" pitchFamily="18" charset="0"/>
              </a:rPr>
              <a:t>Max </a:t>
            </a:r>
            <a:r>
              <a:rPr lang="kk-KZ" sz="2400" dirty="0">
                <a:latin typeface="Times New Roman" pitchFamily="18" charset="0"/>
                <a:cs typeface="Times New Roman" pitchFamily="18" charset="0"/>
              </a:rPr>
              <a:t>және </a:t>
            </a:r>
            <a:r>
              <a:rPr lang="kk-KZ" sz="2400" b="1" u="sng" dirty="0">
                <a:latin typeface="Times New Roman" pitchFamily="18" charset="0"/>
                <a:cs typeface="Times New Roman" pitchFamily="18" charset="0"/>
              </a:rPr>
              <a:t>min </a:t>
            </a:r>
            <a:r>
              <a:rPr lang="kk-KZ" sz="2400" dirty="0">
                <a:latin typeface="Times New Roman" pitchFamily="18" charset="0"/>
                <a:cs typeface="Times New Roman" pitchFamily="18" charset="0"/>
              </a:rPr>
              <a:t>шектерінен шығатын факторлар шектеуші факторлар деп аталады.</a:t>
            </a:r>
            <a:endParaRPr lang="ru-RU" sz="2400" dirty="0">
              <a:latin typeface="Times New Roman" pitchFamily="18" charset="0"/>
              <a:cs typeface="Times New Roman" pitchFamily="18" charset="0"/>
            </a:endParaRPr>
          </a:p>
        </p:txBody>
      </p:sp>
      <p:pic>
        <p:nvPicPr>
          <p:cNvPr id="14338" name="Picture 2" descr="http://www.grandars.ru/images/1/review/id/3905/52e81fa3b8.jpg"/>
          <p:cNvPicPr>
            <a:picLocks noChangeAspect="1" noChangeArrowheads="1"/>
          </p:cNvPicPr>
          <p:nvPr/>
        </p:nvPicPr>
        <p:blipFill>
          <a:blip r:embed="rId2"/>
          <a:srcRect/>
          <a:stretch>
            <a:fillRect/>
          </a:stretch>
        </p:blipFill>
        <p:spPr bwMode="auto">
          <a:xfrm>
            <a:off x="5953125" y="571480"/>
            <a:ext cx="4642179" cy="4929222"/>
          </a:xfrm>
          <a:prstGeom prst="rect">
            <a:avLst/>
          </a:prstGeom>
          <a:noFill/>
        </p:spPr>
      </p:pic>
      <p:sp>
        <p:nvSpPr>
          <p:cNvPr id="7" name="TextBox 6"/>
          <p:cNvSpPr txBox="1"/>
          <p:nvPr/>
        </p:nvSpPr>
        <p:spPr>
          <a:xfrm>
            <a:off x="7096132" y="5214951"/>
            <a:ext cx="214314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kk-KZ" dirty="0"/>
              <a:t>Фактордың қарқынылығы</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1595406" y="-24"/>
            <a:ext cx="9072594" cy="4525963"/>
          </a:xfrm>
        </p:spPr>
        <p:txBody>
          <a:bodyPr/>
          <a:lstStyle/>
          <a:p>
            <a:r>
              <a:rPr lang="kk-KZ" dirty="0">
                <a:latin typeface="Times New Roman" pitchFamily="18" charset="0"/>
                <a:cs typeface="Times New Roman" pitchFamily="18" charset="0"/>
              </a:rPr>
              <a:t>Барлық экологиялық факторларды  организмге әсер етуіне қарай,</a:t>
            </a:r>
            <a:endParaRPr lang="ru-RU" dirty="0">
              <a:latin typeface="Times New Roman" pitchFamily="18" charset="0"/>
              <a:cs typeface="Times New Roman" pitchFamily="18" charset="0"/>
            </a:endParaRPr>
          </a:p>
        </p:txBody>
      </p:sp>
      <p:graphicFrame>
        <p:nvGraphicFramePr>
          <p:cNvPr id="6" name="Схема 5"/>
          <p:cNvGraphicFramePr/>
          <p:nvPr/>
        </p:nvGraphicFramePr>
        <p:xfrm>
          <a:off x="1595406" y="1071546"/>
          <a:ext cx="8929718" cy="5564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hadyra\Desktop\0005-005-Stenobionty-i-evribionty.jpg"/>
          <p:cNvPicPr>
            <a:picLocks noChangeAspect="1" noChangeArrowheads="1"/>
          </p:cNvPicPr>
          <p:nvPr/>
        </p:nvPicPr>
        <p:blipFill>
          <a:blip r:embed="rId2"/>
          <a:srcRect/>
          <a:stretch>
            <a:fillRect/>
          </a:stretch>
        </p:blipFill>
        <p:spPr bwMode="auto">
          <a:xfrm>
            <a:off x="1524000" y="-24"/>
            <a:ext cx="9144001" cy="6858024"/>
          </a:xfrm>
          <a:prstGeom prst="rect">
            <a:avLst/>
          </a:prstGeom>
          <a:noFill/>
        </p:spPr>
      </p:pic>
      <p:sp>
        <p:nvSpPr>
          <p:cNvPr id="5" name="TextBox 4"/>
          <p:cNvSpPr txBox="1"/>
          <p:nvPr/>
        </p:nvSpPr>
        <p:spPr>
          <a:xfrm>
            <a:off x="1595406" y="142853"/>
            <a:ext cx="364333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kk-KZ" dirty="0">
                <a:latin typeface="Times New Roman" pitchFamily="18" charset="0"/>
                <a:cs typeface="Times New Roman" pitchFamily="18" charset="0"/>
              </a:rPr>
              <a:t>Егер эвретермді түр десек – ол температураға қатысты, бұл температураның кең амплитудалық жағдайында өмір сүре алады. </a:t>
            </a:r>
            <a:endParaRPr lang="ru-RU" dirty="0">
              <a:latin typeface="Times New Roman" pitchFamily="18" charset="0"/>
              <a:cs typeface="Times New Roman" pitchFamily="18" charset="0"/>
            </a:endParaRPr>
          </a:p>
        </p:txBody>
      </p:sp>
      <p:sp>
        <p:nvSpPr>
          <p:cNvPr id="6" name="TextBox 5"/>
          <p:cNvSpPr txBox="1"/>
          <p:nvPr/>
        </p:nvSpPr>
        <p:spPr>
          <a:xfrm>
            <a:off x="3095604" y="1428737"/>
            <a:ext cx="342902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k-KZ" dirty="0">
                <a:latin typeface="Times New Roman" pitchFamily="18" charset="0"/>
                <a:cs typeface="Times New Roman" pitchFamily="18" charset="0"/>
              </a:rPr>
              <a:t>Стенотермді түр десек – демек температатураның өзгермейтін қысыңқы жағдайына ғана өмір сүретін өсімдік. </a:t>
            </a:r>
            <a:endParaRPr lang="ru-RU"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52562" y="630215"/>
            <a:ext cx="9072594" cy="1928826"/>
          </a:xfrm>
        </p:spPr>
        <p:txBody>
          <a:bodyPr>
            <a:normAutofit/>
          </a:bodyPr>
          <a:lstStyle/>
          <a:p>
            <a:pPr algn="just"/>
            <a:r>
              <a:rPr lang="kk-KZ" sz="2400" dirty="0">
                <a:latin typeface="Times New Roman" pitchFamily="18" charset="0"/>
                <a:cs typeface="Times New Roman" pitchFamily="18" charset="0"/>
              </a:rPr>
              <a:t>Түрді бөлшектеудің екі тәсілі бар. Морфологиялық – географиялық тәсіл, түр тармақтарын, түршелерді, формаларды бөлуге мүмкіншілік береді, ол систематика үшін қажет. Экологиялық тұрғыдан түрлерді биотиптерге түр ішілік структураларымен сипатталады. </a:t>
            </a:r>
            <a:endParaRPr lang="ru-RU" sz="2400" dirty="0">
              <a:latin typeface="Times New Roman" pitchFamily="18" charset="0"/>
              <a:cs typeface="Times New Roman" pitchFamily="18" charset="0"/>
            </a:endParaRPr>
          </a:p>
        </p:txBody>
      </p:sp>
      <p:graphicFrame>
        <p:nvGraphicFramePr>
          <p:cNvPr id="4" name="Схема 3"/>
          <p:cNvGraphicFramePr/>
          <p:nvPr/>
        </p:nvGraphicFramePr>
        <p:xfrm>
          <a:off x="1595438" y="2071678"/>
          <a:ext cx="8929718"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34573" y="616987"/>
            <a:ext cx="9665729" cy="4525963"/>
          </a:xfrm>
        </p:spPr>
        <p:txBody>
          <a:bodyPr/>
          <a:lstStyle/>
          <a:p>
            <a:pPr algn="just"/>
            <a:r>
              <a:rPr lang="kk-KZ" b="1" dirty="0">
                <a:latin typeface="Times New Roman" pitchFamily="18" charset="0"/>
                <a:cs typeface="Times New Roman" pitchFamily="18" charset="0"/>
              </a:rPr>
              <a:t>Биотип </a:t>
            </a:r>
            <a:r>
              <a:rPr lang="kk-KZ" dirty="0">
                <a:latin typeface="Times New Roman" pitchFamily="18" charset="0"/>
                <a:cs typeface="Times New Roman" pitchFamily="18" charset="0"/>
              </a:rPr>
              <a:t>– төменгі түрішілік бөлшек, белгілі бір түрдің барлық генетикалық туыс особьтарының жиынтығы. Түр көптеген биотиптерден тұрады. </a:t>
            </a:r>
            <a:endParaRPr lang="ru-RU" dirty="0">
              <a:latin typeface="Times New Roman" pitchFamily="18" charset="0"/>
              <a:cs typeface="Times New Roman" pitchFamily="18" charset="0"/>
            </a:endParaRPr>
          </a:p>
        </p:txBody>
      </p:sp>
      <p:pic>
        <p:nvPicPr>
          <p:cNvPr id="2050" name="Picture 2" descr="http://page.md/site/uploads/posts/2008-08/1218290163_250903d_12.jpg"/>
          <p:cNvPicPr>
            <a:picLocks noChangeAspect="1" noChangeArrowheads="1"/>
          </p:cNvPicPr>
          <p:nvPr/>
        </p:nvPicPr>
        <p:blipFill>
          <a:blip r:embed="rId2"/>
          <a:srcRect/>
          <a:stretch>
            <a:fillRect/>
          </a:stretch>
        </p:blipFill>
        <p:spPr bwMode="auto">
          <a:xfrm>
            <a:off x="1809721" y="2262212"/>
            <a:ext cx="4238429" cy="4381499"/>
          </a:xfrm>
          <a:prstGeom prst="rect">
            <a:avLst/>
          </a:prstGeom>
          <a:noFill/>
        </p:spPr>
      </p:pic>
      <p:pic>
        <p:nvPicPr>
          <p:cNvPr id="2052" name="Picture 4" descr="http://dacha-vprok.ru/wp-content/uploads/2013/12/lupin.jpg"/>
          <p:cNvPicPr>
            <a:picLocks noChangeAspect="1" noChangeArrowheads="1"/>
          </p:cNvPicPr>
          <p:nvPr/>
        </p:nvPicPr>
        <p:blipFill>
          <a:blip r:embed="rId3"/>
          <a:srcRect/>
          <a:stretch>
            <a:fillRect/>
          </a:stretch>
        </p:blipFill>
        <p:spPr bwMode="auto">
          <a:xfrm>
            <a:off x="6167438" y="2285992"/>
            <a:ext cx="4390038" cy="435771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09164"/>
            <a:ext cx="11929533" cy="2428868"/>
          </a:xfrm>
        </p:spPr>
        <p:txBody>
          <a:bodyPr>
            <a:normAutofit/>
          </a:bodyPr>
          <a:lstStyle/>
          <a:p>
            <a:pPr algn="just"/>
            <a:r>
              <a:rPr lang="kk-KZ" b="1" dirty="0">
                <a:latin typeface="Times New Roman" pitchFamily="18" charset="0"/>
                <a:cs typeface="Times New Roman" pitchFamily="18" charset="0"/>
              </a:rPr>
              <a:t>Ценопопуляция. </a:t>
            </a:r>
            <a:r>
              <a:rPr lang="kk-KZ" dirty="0">
                <a:latin typeface="Times New Roman" pitchFamily="18" charset="0"/>
                <a:cs typeface="Times New Roman" pitchFamily="18" charset="0"/>
              </a:rPr>
              <a:t>Ортаның белгілі бір нақтылы жағдайында өмір сүруге қабілеттілгі бар биотиптер топтарын </a:t>
            </a:r>
            <a:r>
              <a:rPr lang="kk-KZ" b="1" u="sng" dirty="0">
                <a:latin typeface="Times New Roman" pitchFamily="18" charset="0"/>
                <a:cs typeface="Times New Roman" pitchFamily="18" charset="0"/>
              </a:rPr>
              <a:t>популяция</a:t>
            </a:r>
            <a:r>
              <a:rPr lang="kk-KZ" dirty="0">
                <a:latin typeface="Times New Roman" pitchFamily="18" charset="0"/>
                <a:cs typeface="Times New Roman" pitchFamily="18" charset="0"/>
              </a:rPr>
              <a:t> деп атайды. </a:t>
            </a:r>
            <a:r>
              <a:rPr lang="kk-KZ" b="1" dirty="0">
                <a:latin typeface="Times New Roman" pitchFamily="18" charset="0"/>
                <a:cs typeface="Times New Roman" pitchFamily="18" charset="0"/>
              </a:rPr>
              <a:t>Ценопопуляция </a:t>
            </a:r>
            <a:r>
              <a:rPr lang="kk-KZ" dirty="0">
                <a:latin typeface="Times New Roman" pitchFamily="18" charset="0"/>
                <a:cs typeface="Times New Roman" pitchFamily="18" charset="0"/>
              </a:rPr>
              <a:t>- бір фитоценозда өсетін жасы және тіршілік күйі жағынан айырмашылықтары бар түр особьтарының тобы. </a:t>
            </a:r>
            <a:endParaRPr lang="ru-RU" dirty="0">
              <a:latin typeface="Times New Roman" pitchFamily="18" charset="0"/>
              <a:cs typeface="Times New Roman" pitchFamily="18" charset="0"/>
            </a:endParaRPr>
          </a:p>
        </p:txBody>
      </p:sp>
      <p:pic>
        <p:nvPicPr>
          <p:cNvPr id="70658" name="Picture 2" descr="http://www.sgu.ru/sites/default/files/depnews/photos/2015/07/24/obshchaya_fiolet._delf.jpg"/>
          <p:cNvPicPr>
            <a:picLocks noChangeAspect="1" noChangeArrowheads="1"/>
          </p:cNvPicPr>
          <p:nvPr/>
        </p:nvPicPr>
        <p:blipFill>
          <a:blip r:embed="rId2" cstate="print"/>
          <a:srcRect/>
          <a:stretch>
            <a:fillRect/>
          </a:stretch>
        </p:blipFill>
        <p:spPr bwMode="auto">
          <a:xfrm>
            <a:off x="1838995" y="1938867"/>
            <a:ext cx="8043219" cy="470996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9733" y="196430"/>
            <a:ext cx="11235267" cy="2857520"/>
          </a:xfrm>
        </p:spPr>
        <p:txBody>
          <a:bodyPr>
            <a:normAutofit/>
          </a:bodyPr>
          <a:lstStyle/>
          <a:p>
            <a:pPr algn="just"/>
            <a:r>
              <a:rPr lang="kk-KZ" sz="2400" b="1" dirty="0">
                <a:latin typeface="Times New Roman" pitchFamily="18" charset="0"/>
                <a:cs typeface="Times New Roman" pitchFamily="18" charset="0"/>
              </a:rPr>
              <a:t>Экотиптер </a:t>
            </a:r>
            <a:r>
              <a:rPr lang="kk-KZ" sz="2400" dirty="0">
                <a:latin typeface="Times New Roman" pitchFamily="18" charset="0"/>
                <a:cs typeface="Times New Roman" pitchFamily="18" charset="0"/>
              </a:rPr>
              <a:t>өсімдіктердің мекен жайының экологиялық факторының комплексті әсер етуі нәтижесінде қалыптасады. </a:t>
            </a:r>
            <a:endParaRPr lang="ru-RU" sz="2400" dirty="0">
              <a:latin typeface="Times New Roman" pitchFamily="18" charset="0"/>
              <a:cs typeface="Times New Roman" pitchFamily="18" charset="0"/>
            </a:endParaRPr>
          </a:p>
          <a:p>
            <a:pPr algn="just"/>
            <a:r>
              <a:rPr lang="kk-KZ" sz="2400" b="1" dirty="0">
                <a:latin typeface="Times New Roman" pitchFamily="18" charset="0"/>
                <a:cs typeface="Times New Roman" pitchFamily="18" charset="0"/>
              </a:rPr>
              <a:t>Экотиптерді </a:t>
            </a:r>
            <a:r>
              <a:rPr lang="kk-KZ" sz="2400" dirty="0">
                <a:latin typeface="Times New Roman" pitchFamily="18" charset="0"/>
                <a:cs typeface="Times New Roman" pitchFamily="18" charset="0"/>
              </a:rPr>
              <a:t>түрлердің бір ғана экологиялық факторға қатынасына байланысты бөледі: ксерофиттер, мезофиттер, галофиттер, гигрофиттер.</a:t>
            </a:r>
            <a:endParaRPr lang="ru-RU" sz="2400" dirty="0">
              <a:latin typeface="Times New Roman" pitchFamily="18" charset="0"/>
              <a:cs typeface="Times New Roman" pitchFamily="18" charset="0"/>
            </a:endParaRPr>
          </a:p>
          <a:p>
            <a:pPr algn="just">
              <a:buNone/>
            </a:pPr>
            <a:endParaRPr lang="ru-RU" sz="2400" dirty="0">
              <a:latin typeface="Times New Roman" pitchFamily="18" charset="0"/>
              <a:cs typeface="Times New Roman" pitchFamily="18" charset="0"/>
            </a:endParaRPr>
          </a:p>
        </p:txBody>
      </p:sp>
      <p:pic>
        <p:nvPicPr>
          <p:cNvPr id="3074" name="Picture 2" descr="http://img1.liveinternet.ru/images/attach/c/3/76/688/76688887_u22_2647.jpg"/>
          <p:cNvPicPr>
            <a:picLocks noChangeAspect="1" noChangeArrowheads="1"/>
          </p:cNvPicPr>
          <p:nvPr/>
        </p:nvPicPr>
        <p:blipFill>
          <a:blip r:embed="rId2"/>
          <a:srcRect/>
          <a:stretch>
            <a:fillRect/>
          </a:stretch>
        </p:blipFill>
        <p:spPr bwMode="auto">
          <a:xfrm>
            <a:off x="2166910" y="2214554"/>
            <a:ext cx="3283654" cy="2357454"/>
          </a:xfrm>
          <a:prstGeom prst="rect">
            <a:avLst/>
          </a:prstGeom>
          <a:noFill/>
        </p:spPr>
      </p:pic>
      <p:pic>
        <p:nvPicPr>
          <p:cNvPr id="3076" name="Picture 4" descr="https://marsu.ru/science/libr/resours/ecofisiologia%20stressa/image/65B.JPG"/>
          <p:cNvPicPr>
            <a:picLocks noChangeAspect="1" noChangeArrowheads="1"/>
          </p:cNvPicPr>
          <p:nvPr/>
        </p:nvPicPr>
        <p:blipFill>
          <a:blip r:embed="rId3"/>
          <a:srcRect/>
          <a:stretch>
            <a:fillRect/>
          </a:stretch>
        </p:blipFill>
        <p:spPr bwMode="auto">
          <a:xfrm>
            <a:off x="2957592" y="4214818"/>
            <a:ext cx="3281285" cy="2571768"/>
          </a:xfrm>
          <a:prstGeom prst="rect">
            <a:avLst/>
          </a:prstGeom>
          <a:noFill/>
        </p:spPr>
      </p:pic>
      <p:pic>
        <p:nvPicPr>
          <p:cNvPr id="3078" name="Picture 6" descr="https://encrypted-tbn1.gstatic.com/images?q=tbn:ANd9GcTQRi_zpZUJcicbjyhkbAKDFx7PPlyEnN4LzDDSOZql3q-WE_2Z"/>
          <p:cNvPicPr>
            <a:picLocks noChangeAspect="1" noChangeArrowheads="1"/>
          </p:cNvPicPr>
          <p:nvPr/>
        </p:nvPicPr>
        <p:blipFill>
          <a:blip r:embed="rId4"/>
          <a:srcRect/>
          <a:stretch>
            <a:fillRect/>
          </a:stretch>
        </p:blipFill>
        <p:spPr bwMode="auto">
          <a:xfrm>
            <a:off x="6238877" y="2214554"/>
            <a:ext cx="3124532" cy="2071702"/>
          </a:xfrm>
          <a:prstGeom prst="rect">
            <a:avLst/>
          </a:prstGeom>
          <a:noFill/>
        </p:spPr>
      </p:pic>
      <p:pic>
        <p:nvPicPr>
          <p:cNvPr id="3080" name="Picture 8" descr="https://upload.wikimedia.org/wikipedia/commons/thumb/6/62/Wiese_toscana.jpg/300px-Wiese_toscana.jpg"/>
          <p:cNvPicPr>
            <a:picLocks noChangeAspect="1" noChangeArrowheads="1"/>
          </p:cNvPicPr>
          <p:nvPr/>
        </p:nvPicPr>
        <p:blipFill>
          <a:blip r:embed="rId5"/>
          <a:srcRect/>
          <a:stretch>
            <a:fillRect/>
          </a:stretch>
        </p:blipFill>
        <p:spPr bwMode="auto">
          <a:xfrm>
            <a:off x="6953256" y="4286256"/>
            <a:ext cx="3071834" cy="23038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E1724-69F1-F97F-F33C-FE23D3A5F2F2}"/>
              </a:ext>
            </a:extLst>
          </p:cNvPr>
          <p:cNvSpPr txBox="1"/>
          <p:nvPr/>
        </p:nvSpPr>
        <p:spPr>
          <a:xfrm>
            <a:off x="2506133" y="2505670"/>
            <a:ext cx="8200065" cy="923330"/>
          </a:xfrm>
          <a:prstGeom prst="rect">
            <a:avLst/>
          </a:prstGeom>
          <a:noFill/>
        </p:spPr>
        <p:txBody>
          <a:bodyPr wrap="none" rtlCol="0">
            <a:spAutoFit/>
          </a:bodyPr>
          <a:lstStyle/>
          <a:p>
            <a:r>
              <a:rPr lang="kk-KZ" sz="5400" b="1" dirty="0">
                <a:latin typeface="Times New Roman" panose="02020603050405020304" pitchFamily="18" charset="0"/>
                <a:cs typeface="Times New Roman" panose="02020603050405020304" pitchFamily="18" charset="0"/>
              </a:rPr>
              <a:t>Назарларыңызға рахмет!</a:t>
            </a:r>
            <a:endParaRPr lang="ru-KZ"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38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39931" y="1161617"/>
            <a:ext cx="836022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79388" algn="just" fontAlgn="base">
              <a:spcBef>
                <a:spcPct val="0"/>
              </a:spcBef>
              <a:spcAft>
                <a:spcPct val="0"/>
              </a:spcAft>
            </a:pPr>
            <a:r>
              <a:rPr lang="kk-KZ" sz="2400" b="1" dirty="0">
                <a:latin typeface="Times New Roman" pitchFamily="18" charset="0"/>
                <a:ea typeface="Calibri" pitchFamily="34" charset="0"/>
                <a:cs typeface="Times New Roman" pitchFamily="18" charset="0"/>
              </a:rPr>
              <a:t>ЖОСПАРЫ:</a:t>
            </a:r>
          </a:p>
          <a:p>
            <a:pPr indent="179388" fontAlgn="base">
              <a:spcBef>
                <a:spcPct val="0"/>
              </a:spcBef>
              <a:spcAft>
                <a:spcPct val="0"/>
              </a:spcAft>
            </a:pPr>
            <a:endParaRPr lang="kk-KZ" sz="2400" b="1" dirty="0">
              <a:latin typeface="Times New Roman" pitchFamily="18" charset="0"/>
              <a:ea typeface="Calibri" pitchFamily="34" charset="0"/>
              <a:cs typeface="Times New Roman" pitchFamily="18" charset="0"/>
            </a:endParaRPr>
          </a:p>
          <a:p>
            <a:pPr indent="179388" fontAlgn="base">
              <a:spcBef>
                <a:spcPct val="0"/>
              </a:spcBef>
              <a:spcAft>
                <a:spcPct val="0"/>
              </a:spcAft>
            </a:pPr>
            <a:r>
              <a:rPr lang="kk-KZ" sz="2400" dirty="0">
                <a:latin typeface="Times New Roman" pitchFamily="18" charset="0"/>
                <a:ea typeface="Calibri" pitchFamily="34" charset="0"/>
                <a:cs typeface="Times New Roman" pitchFamily="18" charset="0"/>
              </a:rPr>
              <a:t>1. Фитоценоздардың тіршілік орны туралы түсінік.</a:t>
            </a:r>
            <a:br>
              <a:rPr lang="kk-KZ" sz="2400" dirty="0">
                <a:latin typeface="Times New Roman" pitchFamily="18" charset="0"/>
                <a:ea typeface="Calibri" pitchFamily="34" charset="0"/>
                <a:cs typeface="Times New Roman" pitchFamily="18" charset="0"/>
              </a:rPr>
            </a:br>
            <a:r>
              <a:rPr lang="kk-KZ" sz="2400" dirty="0">
                <a:latin typeface="Times New Roman" pitchFamily="18" charset="0"/>
                <a:ea typeface="Calibri" pitchFamily="34" charset="0"/>
                <a:cs typeface="Times New Roman" pitchFamily="18" charset="0"/>
              </a:rPr>
              <a:t>2. Экологиялық факторлардың топталуы.</a:t>
            </a:r>
            <a:br>
              <a:rPr lang="kk-KZ" sz="2400" dirty="0">
                <a:latin typeface="Times New Roman" pitchFamily="18" charset="0"/>
                <a:ea typeface="Calibri" pitchFamily="34" charset="0"/>
                <a:cs typeface="Times New Roman" pitchFamily="18" charset="0"/>
              </a:rPr>
            </a:br>
            <a:r>
              <a:rPr lang="kk-KZ" sz="2400" dirty="0">
                <a:latin typeface="Times New Roman" pitchFamily="18" charset="0"/>
                <a:ea typeface="Calibri" pitchFamily="34" charset="0"/>
                <a:cs typeface="Times New Roman" pitchFamily="18" charset="0"/>
              </a:rPr>
              <a:t>3. Өсімдіктер қауымдарының таралуындағы басты факторлар.</a:t>
            </a:r>
            <a:br>
              <a:rPr lang="kk-KZ" sz="2400" dirty="0">
                <a:latin typeface="Times New Roman" pitchFamily="18" charset="0"/>
                <a:ea typeface="Calibri" pitchFamily="34" charset="0"/>
                <a:cs typeface="Times New Roman" pitchFamily="18" charset="0"/>
              </a:rPr>
            </a:br>
            <a:r>
              <a:rPr lang="kk-KZ" sz="2400" dirty="0">
                <a:latin typeface="Times New Roman" pitchFamily="18" charset="0"/>
                <a:ea typeface="Calibri" pitchFamily="34" charset="0"/>
                <a:cs typeface="Times New Roman" pitchFamily="18" charset="0"/>
              </a:rPr>
              <a:t>4. Өсімдіктер тіршілік формаларының қалыптасуы туралы түсінік.</a:t>
            </a:r>
            <a:endParaRPr lang="kk-KZ" sz="2400" dirty="0">
              <a:latin typeface="Arial" pitchFamily="34" charset="0"/>
              <a:cs typeface="Arial" pitchFamily="34" charset="0"/>
            </a:endParaRPr>
          </a:p>
        </p:txBody>
      </p:sp>
      <p:pic>
        <p:nvPicPr>
          <p:cNvPr id="2051" name="Picture 3" descr="http://img-fotki.yandex.ru/get/9216/981986.47/0_87c9e_9905b717_orig"/>
          <p:cNvPicPr>
            <a:picLocks noChangeAspect="1" noChangeArrowheads="1"/>
          </p:cNvPicPr>
          <p:nvPr/>
        </p:nvPicPr>
        <p:blipFill>
          <a:blip r:embed="rId2" cstate="print"/>
          <a:srcRect/>
          <a:stretch>
            <a:fillRect/>
          </a:stretch>
        </p:blipFill>
        <p:spPr bwMode="auto">
          <a:xfrm>
            <a:off x="5344103" y="2752993"/>
            <a:ext cx="6847897" cy="42930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6280" y="1964962"/>
            <a:ext cx="10515600" cy="1919061"/>
          </a:xfrm>
        </p:spPr>
        <p:txBody>
          <a:bodyPr>
            <a:normAutofit/>
          </a:bodyPr>
          <a:lstStyle/>
          <a:p>
            <a:pPr lvl="1" algn="just"/>
            <a:r>
              <a:rPr lang="kk-KZ" dirty="0">
                <a:latin typeface="Times New Roman" panose="02020603050405020304" pitchFamily="18" charset="0"/>
                <a:cs typeface="Times New Roman" panose="02020603050405020304" pitchFamily="18" charset="0"/>
              </a:rPr>
              <a:t>Әрбір биоценоздардың орналасқан территориясын оның тіршілік орны немесе биотоп деп атайды. Тіршілік орнын «тұрғын орны» деген түсініктен ажырата білу керек. «Тұрғын орны»  фитоценоздардың кеңістіктегі жағдайы, ол олардың географиялық топографиялық координаталарымен анықталады</a:t>
            </a:r>
            <a:r>
              <a:rPr lang="kk-KZ" dirty="0"/>
              <a:t>. </a:t>
            </a:r>
            <a:endParaRPr lang="ru-RU"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18606" y="500042"/>
            <a:ext cx="10234234" cy="2928958"/>
          </a:xfrm>
        </p:spPr>
        <p:style>
          <a:lnRef idx="2">
            <a:schemeClr val="accent4"/>
          </a:lnRef>
          <a:fillRef idx="1">
            <a:schemeClr val="lt1"/>
          </a:fillRef>
          <a:effectRef idx="0">
            <a:schemeClr val="accent4"/>
          </a:effectRef>
          <a:fontRef idx="minor">
            <a:schemeClr val="dk1"/>
          </a:fontRef>
        </p:style>
        <p:txBody>
          <a:bodyPr>
            <a:normAutofit/>
          </a:bodyPr>
          <a:lstStyle/>
          <a:p>
            <a:pPr algn="just"/>
            <a:r>
              <a:rPr lang="kk-KZ" sz="2000" dirty="0">
                <a:latin typeface="Times New Roman" pitchFamily="18" charset="0"/>
                <a:cs typeface="Times New Roman" pitchFamily="18" charset="0"/>
              </a:rPr>
              <a:t>Тіршілік орны дегеніміз, ол тек географиялық және топографиялық түсінік емес, тек биосфераның осы фитоценоз орналасқан бір бөлігі ғана емес, ол экологиялық және фитоценологиялық түсінік. Жер бетіндегі бұрын-соңды өсімдіктер болмаған учаскелер кеңістіктегі орнымен және физико-химиялық орнаның абиотикалық факторларының үйлестірілуімен сипатталады. Бұл экотоп деп аталады. Өсімдіктердің, жануарлардың, микроорганизмдердің пайда болуына байланысты экотоп өзгеріп биотопқа айнала бастайды.</a:t>
            </a:r>
            <a:endParaRPr lang="ru-RU" sz="2000" dirty="0">
              <a:latin typeface="Times New Roman" pitchFamily="18" charset="0"/>
              <a:cs typeface="Times New Roman" pitchFamily="18" charset="0"/>
            </a:endParaRPr>
          </a:p>
        </p:txBody>
      </p:sp>
      <p:pic>
        <p:nvPicPr>
          <p:cNvPr id="22530" name="Picture 2" descr="https://upload.wikimedia.org/wikipedia/commons/thumb/3/36/Hopetoun_falls.jpg/1024px-Hopetoun_falls.jpg"/>
          <p:cNvPicPr>
            <a:picLocks noChangeAspect="1" noChangeArrowheads="1"/>
          </p:cNvPicPr>
          <p:nvPr/>
        </p:nvPicPr>
        <p:blipFill>
          <a:blip r:embed="rId2"/>
          <a:srcRect/>
          <a:stretch>
            <a:fillRect/>
          </a:stretch>
        </p:blipFill>
        <p:spPr bwMode="auto">
          <a:xfrm>
            <a:off x="1809720" y="3143249"/>
            <a:ext cx="5357850" cy="357364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626533" y="214291"/>
            <a:ext cx="10642600" cy="2810264"/>
          </a:xfrm>
        </p:spPr>
        <p:style>
          <a:lnRef idx="2">
            <a:schemeClr val="dk1"/>
          </a:lnRef>
          <a:fillRef idx="1">
            <a:schemeClr val="lt1"/>
          </a:fillRef>
          <a:effectRef idx="0">
            <a:schemeClr val="dk1"/>
          </a:effectRef>
          <a:fontRef idx="minor">
            <a:schemeClr val="dk1"/>
          </a:fontRef>
        </p:style>
        <p:txBody>
          <a:bodyPr>
            <a:normAutofit/>
          </a:bodyPr>
          <a:lstStyle/>
          <a:p>
            <a:pPr algn="just"/>
            <a:r>
              <a:rPr lang="kk-KZ" sz="2400" dirty="0">
                <a:latin typeface="Times New Roman" pitchFamily="18" charset="0"/>
                <a:cs typeface="Times New Roman" pitchFamily="18" charset="0"/>
              </a:rPr>
              <a:t>Биотоп (грек. “bios”- тіршілік, “topos”- орын) экологиялық тұрғыдан біртекті учаске, ол биоценоздың немесе экожүйені жеке бөлігіне сәйкес келеді, өсімдіктің не жануарлар түрінің тіршілік ететін орны. Жердің негізгі биотоптары теңіздер және мұхиттар 71%, таулар және шөлдер –  16% мұздар, джунглилар, ормандар - 8%, өңдеуге жарайтын жерлер - 5% (экол.словарь, 2001).</a:t>
            </a:r>
            <a:endParaRPr lang="ru-RU" sz="2400" dirty="0">
              <a:latin typeface="Times New Roman" pitchFamily="18" charset="0"/>
              <a:cs typeface="Times New Roman" pitchFamily="18" charset="0"/>
            </a:endParaRPr>
          </a:p>
        </p:txBody>
      </p:sp>
      <p:pic>
        <p:nvPicPr>
          <p:cNvPr id="21508" name="Picture 4" descr="http://data9.gallery.ru/albums/gallery/129416-21579-21757108-.jpg"/>
          <p:cNvPicPr>
            <a:picLocks noChangeAspect="1" noChangeArrowheads="1"/>
          </p:cNvPicPr>
          <p:nvPr/>
        </p:nvPicPr>
        <p:blipFill>
          <a:blip r:embed="rId2"/>
          <a:srcRect/>
          <a:stretch>
            <a:fillRect/>
          </a:stretch>
        </p:blipFill>
        <p:spPr bwMode="auto">
          <a:xfrm>
            <a:off x="962247" y="3143248"/>
            <a:ext cx="3518202" cy="2857520"/>
          </a:xfrm>
          <a:prstGeom prst="rect">
            <a:avLst/>
          </a:prstGeom>
          <a:noFill/>
        </p:spPr>
      </p:pic>
      <p:pic>
        <p:nvPicPr>
          <p:cNvPr id="21510" name="Picture 6" descr="http://lenexpo.ru/sites/default/files/0/90/40290/tanganjika2-1.jpg"/>
          <p:cNvPicPr>
            <a:picLocks noChangeAspect="1" noChangeArrowheads="1"/>
          </p:cNvPicPr>
          <p:nvPr/>
        </p:nvPicPr>
        <p:blipFill>
          <a:blip r:embed="rId3"/>
          <a:srcRect/>
          <a:stretch>
            <a:fillRect/>
          </a:stretch>
        </p:blipFill>
        <p:spPr bwMode="auto">
          <a:xfrm>
            <a:off x="3542755" y="3643314"/>
            <a:ext cx="3143272" cy="3143272"/>
          </a:xfrm>
          <a:prstGeom prst="rect">
            <a:avLst/>
          </a:prstGeom>
          <a:noFill/>
        </p:spPr>
      </p:pic>
      <p:pic>
        <p:nvPicPr>
          <p:cNvPr id="21512" name="Picture 8" descr="http://molbiol.ru/forums/uploads/a003/b093/post-28789-1359706644_thumb.jpg"/>
          <p:cNvPicPr>
            <a:picLocks noChangeAspect="1" noChangeArrowheads="1"/>
          </p:cNvPicPr>
          <p:nvPr/>
        </p:nvPicPr>
        <p:blipFill>
          <a:blip r:embed="rId4"/>
          <a:srcRect/>
          <a:stretch>
            <a:fillRect/>
          </a:stretch>
        </p:blipFill>
        <p:spPr bwMode="auto">
          <a:xfrm>
            <a:off x="6648003" y="3143248"/>
            <a:ext cx="3997237" cy="300039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946129" y="393535"/>
            <a:ext cx="10490200" cy="2796817"/>
          </a:xfrm>
        </p:spPr>
        <p:txBody>
          <a:bodyPr>
            <a:normAutofit/>
          </a:bodyPr>
          <a:lstStyle/>
          <a:p>
            <a:pPr algn="just"/>
            <a:r>
              <a:rPr lang="kk-KZ" sz="2400" dirty="0">
                <a:latin typeface="Times New Roman" pitchFamily="18" charset="0"/>
                <a:cs typeface="Times New Roman" pitchFamily="18" charset="0"/>
              </a:rPr>
              <a:t>Экотоп – қауымдардың тіршілік орны. Биотоптан айырмашылығы экотоп қауымға қатысты сыртқы факторлар жиынтығы, бұл мысалы белгілі учаскедегі органикалық емес ортаның абиотикалық жағдайларының жиынтығы. Кез – келген экоконцепцияның құрамында екі блокты анықтауға болады: биоценоз және экотоп.</a:t>
            </a:r>
          </a:p>
          <a:p>
            <a:pPr algn="just"/>
            <a:r>
              <a:rPr lang="kk-KZ" sz="2400" dirty="0">
                <a:latin typeface="Times New Roman" pitchFamily="18" charset="0"/>
                <a:cs typeface="Times New Roman" pitchFamily="18" charset="0"/>
              </a:rPr>
              <a:t>Экотоп – дегеніміз өсуі белгілі биоценоздардың тіршілік орны.</a:t>
            </a:r>
            <a:endParaRPr lang="ru-RU" sz="2400" dirty="0">
              <a:latin typeface="Times New Roman" pitchFamily="18" charset="0"/>
              <a:cs typeface="Times New Roman" pitchFamily="18" charset="0"/>
            </a:endParaRPr>
          </a:p>
        </p:txBody>
      </p:sp>
      <p:pic>
        <p:nvPicPr>
          <p:cNvPr id="7" name="Picture 2" descr="http://fb.ru/misc/i/gallery/19142/450716.jpg"/>
          <p:cNvPicPr>
            <a:picLocks noChangeAspect="1" noChangeArrowheads="1"/>
          </p:cNvPicPr>
          <p:nvPr/>
        </p:nvPicPr>
        <p:blipFill>
          <a:blip r:embed="rId2"/>
          <a:srcRect/>
          <a:stretch>
            <a:fillRect/>
          </a:stretch>
        </p:blipFill>
        <p:spPr bwMode="auto">
          <a:xfrm>
            <a:off x="2381224" y="3190352"/>
            <a:ext cx="7620010" cy="3429000"/>
          </a:xfrm>
          <a:prstGeom prst="rect">
            <a:avLst/>
          </a:prstGeom>
          <a:noFill/>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kk-KZ" sz="2400" dirty="0">
                <a:latin typeface="Times New Roman" pitchFamily="18" charset="0"/>
                <a:cs typeface="Times New Roman" pitchFamily="18" charset="0"/>
              </a:rPr>
              <a:t>Биотоп немесе тіршілік орны – күрделі экологиялық факторлар комплексі. Онда мыналарды ажыратуға болады: </a:t>
            </a:r>
            <a:r>
              <a:rPr lang="en-US" sz="2400" dirty="0">
                <a:latin typeface="Times New Roman" pitchFamily="18" charset="0"/>
                <a:cs typeface="Times New Roman" pitchFamily="18" charset="0"/>
              </a:rPr>
              <a:t>/</a:t>
            </a:r>
            <a:r>
              <a:rPr lang="ru-RU" sz="2400" dirty="0">
                <a:latin typeface="Times New Roman" pitchFamily="18" charset="0"/>
                <a:cs typeface="Times New Roman" pitchFamily="18" charset="0"/>
              </a:rPr>
              <a:t>Ш</a:t>
            </a:r>
            <a:r>
              <a:rPr lang="kk-KZ" sz="2400" dirty="0">
                <a:latin typeface="Times New Roman" pitchFamily="18" charset="0"/>
                <a:cs typeface="Times New Roman" pitchFamily="18" charset="0"/>
              </a:rPr>
              <a:t>енников, 1964</a:t>
            </a:r>
            <a:r>
              <a:rPr lang="en-US"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2456840800"/>
              </p:ext>
            </p:extLst>
          </p:nvPr>
        </p:nvGraphicFramePr>
        <p:xfrm>
          <a:off x="1666844" y="1571613"/>
          <a:ext cx="8858312" cy="48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337733" y="542925"/>
            <a:ext cx="10515600" cy="1325563"/>
          </a:xfrm>
        </p:spPr>
        <p:txBody>
          <a:bodyPr>
            <a:noAutofit/>
          </a:bodyPr>
          <a:lstStyle/>
          <a:p>
            <a:r>
              <a:rPr lang="kk-KZ" sz="2800" dirty="0">
                <a:latin typeface="Times New Roman" pitchFamily="18" charset="0"/>
                <a:cs typeface="Times New Roman" pitchFamily="18" charset="0"/>
              </a:rPr>
              <a:t>2. ЭКОЛОГИЯЛЫҚ ФАКТОРЛАРДЫҢ ТОПТАЛУЫ</a:t>
            </a:r>
            <a:endParaRPr lang="ru-RU" sz="2800" dirty="0">
              <a:latin typeface="Times New Roman" pitchFamily="18" charset="0"/>
              <a:cs typeface="Times New Roman" pitchFamily="18" charset="0"/>
            </a:endParaRPr>
          </a:p>
        </p:txBody>
      </p:sp>
      <p:graphicFrame>
        <p:nvGraphicFramePr>
          <p:cNvPr id="7" name="Схема 6"/>
          <p:cNvGraphicFramePr/>
          <p:nvPr/>
        </p:nvGraphicFramePr>
        <p:xfrm>
          <a:off x="1738282" y="1428736"/>
          <a:ext cx="871543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809720" y="357166"/>
          <a:ext cx="8643998"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808</Words>
  <Application>Microsoft Office PowerPoint</Application>
  <PresentationFormat>Широкоэкранный</PresentationFormat>
  <Paragraphs>50</Paragraphs>
  <Slides>17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Биотоп немесе тіршілік орны – күрделі экологиялық факторлар комплексі. Онда мыналарды ажыратуға болады: /Шенников, 1964/</vt:lpstr>
      <vt:lpstr>2. ЭКОЛОГИЯЛЫҚ ФАКТОРЛАРДЫҢ ТОПТАЛУЫ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Tolganay Ryskali</dc:creator>
  <cp:lastModifiedBy>Tolganay Ryskali</cp:lastModifiedBy>
  <cp:revision>2</cp:revision>
  <dcterms:created xsi:type="dcterms:W3CDTF">2025-11-02T18:21:31Z</dcterms:created>
  <dcterms:modified xsi:type="dcterms:W3CDTF">2025-11-02T18:30:24Z</dcterms:modified>
</cp:coreProperties>
</file>